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93188-34F6-4C33-8120-466BBC5EA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61844-275E-4F36-8C29-B64A48C0B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0DC58-3480-46F5-86E2-4125D38F0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5E0C69-3BE0-4551-A299-8551DC721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988F07-BB30-4833-9AC9-033DF2EC7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436954-197A-4726-B1EA-BE13F939F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A5121A-BFC1-4F97-8142-955C8F149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48644-5D29-43DC-AFBB-8D194448C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0A6344-2AB9-4905-85B1-C20A38FA0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DFA9D-1A3D-4729-8A8F-AB613B695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A8C42-0363-4118-B21B-048723480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5216603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安全管理办法的持续改进与创新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安全管理办法现状评估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持续改进策略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创新举措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实施计划与步骤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预期成果与效益分析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636" b="863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提高组织安全管理水平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通过持续改进和创新安全管理办法，提高组织对安全风险的防控能力，保障员工和财产安全。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适应不断变化的安全环境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随着技术的发展和外部环境的变化，新的安全威胁不断出现，需要不断更新和完善安全管理办法以应对挑战。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推动安全文化发展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通过持续改进和创新安全管理办法，促进组织内部安全文化的形成和发展，提高全员安全意识。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持续改进与创新实践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介绍组织在安全管理办法持续改进和创新方面的具体实践，包括改进措施、创新点以及取得的成效。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未来发展规划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阐述组织在安全管理办法持续改进和创新方面的未来发展规划，包括目标、计划、资源保障和预期成果等。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安全管理办法的现状分析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对组织现有的安全管理办法进行全面梳理和评估，识别存在的问题和不足。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安全管理办法现状评估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417" r="18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定期进行安全检查，及时发现和整改潜在的安全隐患。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企业已建立一系列安全管理制度，包括安全责任制、安全检查制度、事故报告制度等。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定期开展安全培训和教育活动，提高员工的安全意识和操作技能。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现有安全管理办法概述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制度执行不力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尽管有完善的安全管理制度，但在实际执行过程中存在敷衍了事、执行不严格等问题。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培训效果不佳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安全培训和教育活动缺乏针对性和实效性，员工的安全意识和技能水平有待提高。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隐患排查不彻底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安全检查和隐患排查存在死角和盲区，部分潜在的安全隐患未能及时发现和整改。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随着法规标准的不断更新和变化，企业需要不断调整和完善安全管理办法以适应新的要求。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法规标准变化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技术手段更新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员工安全意识提升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新的技术手段不断涌现，如何将其应用于安全管理实践，提高管理效率和水平是企业面临的挑战。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员工的安全意识是预防事故的第一道防线，如何持续提高员工的安全意识是企业长期面临的问题。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持续改进策略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定期审查和更新公司的安全政策和程序，确保其符合最新的法规和标准，并适应公司业务和技术的变化。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更新安全政策和程序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明确各级管理人员和员工的安全职责，建立奖惩机制，确保安全管理制度得到有效执行。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强化责任制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设立专门的安全监督机构或指定专人负责安全制度的执行情况，定期进行内部审核和外部审计，确保安全管理制度的落实。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加强监督和检查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通过定期的安全培训和教育活动，提高员工的安全意识和风险意识，使其能够自觉遵守安全规定和操作规程。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针对不同岗位和工种，开展相应的安全技能培训，提高员工的安全操作能力和应急处置能力。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通过宣传、教育、培训等多种手段，营造公司的安全文化氛围，使员工将安全作为日常工作的重要组成部分。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定期对公司的各项安全工作进行检查，包括设备设施、作业环境、员工行为等方面，确保各项安全措施得到有效执行。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对公司的安全状况进行全面评估，识别潜在的安全风险和隐患，提出针对性的改进措施和建议。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根据安全检查和评估的结果，不断完善和优化公司的安全管理制度和措施，提高公司的安全管理水平和绩效。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创新举措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https://d.book118.com/537152166032006041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2024-09-13T21:36:35.278</cp:lastPrinted>
  <dcterms:created xsi:type="dcterms:W3CDTF">2024-09-13T13:36:35Z</dcterms:created>
  <dcterms:modified xsi:type="dcterms:W3CDTF">2024-09-13T13:36:37Z</dcterms:modified>
</cp:coreProperties>
</file>