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BF207-BBA0-45A5-A7A0-212190833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0532C-251A-4250-9419-CDC795014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BB651-F16A-40E7-9861-6C7CE6203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48F171-766C-4E12-A4B4-98553C898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18F18D-440F-493B-AF57-0E7FC4443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844535-9978-4398-B7FE-D27353A08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D1F412-9BC0-4845-95AC-B772418E4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1B0AA-8D2E-4645-9245-363996755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E441ED-68E7-4E55-AC57-BA9250A00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D451A-B322-422D-A390-24DEE0A00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3B376-9BEB-4555-B4A3-D8418C9BC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530010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脊柱源性疼痛患者的护理实践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护理评估与计划制定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药物治疗与护理配合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非药物治疗手段在护理中应用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心理干预在脊柱源性疼痛治疗中作用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营养支持与生活方式调整建议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54" r="237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脊柱源性疼痛是指由脊柱结构异常或损伤引起的疼痛，包括颈椎、胸椎和腰椎等部位的疼痛。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根据疼痛部位和性质，脊柱源性疼痛可分为神经根性疼痛、脊髓受压性疼痛、关节突关节源性疼痛等。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脊柱源性疼痛定义与分类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脊柱源性疼痛的常见原因包括脊柱退行性变、脊柱外伤、脊柱感染、脊柱肿瘤等。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长期保持不良姿势、过度使用脊柱、缺乏锻炼、肥胖、吸烟等是脊柱源性疼痛的危险因素。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292" b="3292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脊柱源性疼痛患者常表现为局部疼痛、肌肉紧张、活动受限等症状，严重者可出现神经受损表现，如肢体麻木、无力等。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脊柱源性疼痛的诊断方法包括详细的病史询问、体格检查、影像学检查和实验室检查等。常用的影像学检查包括X线平片、CT和MRI等，可以明确脊柱结构和病变情况。实验室检查如血液检查等可以辅助诊断。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护理评估与计划制定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40625" r="40625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视觉模拟评分法（VAS）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使用一条10cm长的直线或尺子，一端表示无痛，另一端表示剧痛。患者根据自我感觉在直线上划一记号，表示疼痛的强度。该方法简便易行，但受患者主观因素影响较大。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数字评定量表（NRS）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要求患者用0到10之间的数字代表疼痛程度，0为无痛，10为最痛。该方法适用于文化程度较高的患者，评估结果相对客观。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面部表情疼痛评分法（FPS-R）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通过展示一系列代表不同疼痛程度的面部表情图片，让患者选择最能代表自己疼痛感受的图片。该方法适用于不能准确表达疼痛程度的患者，如儿童或老年人。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疼痛程度评估工具介绍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针对患者的具体病情和疼痛程度，制定相应的护理措施和干预手段。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综合考虑患者的年龄、性别、职业、生活习惯等因素，制定全面、个性化的护理计划。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护理计划应具有可操作性和可实施性，方便医护人员执行和患者参与。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根据患者的病情变化和反馈，及时调整护理计划，确保护理效果。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针对性原则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动态调整原则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个性化护理计划制定原则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24" r="237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通过观察和交流了解患者的情绪状态、心理需求和心理反应，评估患者的焦虑、抑郁等心理状况。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心理干预措施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心理评估结果，采取相应的心理干预措施，如心理疏导、认知行为疗法、放松训练等，帮助患者缓解不良情绪，提高疼痛耐受力和生活质量。同时，鼓励患者家属参与心理护理工作，提供情感支持和家庭关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患者心理状况评估及干预措施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药物治疗与护理配合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通过抑制环氧化酶活性，减少前列腺素合成，从而发挥抗炎、镇痛作用。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非甾体抗炎药（NSAIDs）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通过作用于中枢神经系统，抑制疼痛感受，提高痛阈，发挥镇痛作用。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阿片类药物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通过调节神经递质水平，改善抑郁症状，同时具有一定的镇痛作用。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抗抑郁药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通过抑制肌肉收缩，缓解肌肉紧张和痉挛，从而减轻疼痛。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肌肉松弛剂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常用药物类型及其作用机制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过敏反应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任何药物都可能导致过敏反应，表现为皮疹、瘙痒、呼吸困难等。处理方法包括立即停药、给予抗过敏治疗等。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胃肠道反应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NSAIDs常见副作用为胃肠道不适，如恶心、呕吐、腹痛等，严重者可出现消化道出血、溃疡等。处理方法包括停用药物、使用胃粘膜保护剂等。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呼吸抑制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阿片类药物使用不当可能导致呼吸抑制，严重者可危及生命。处理方法包括立即停药、保持呼吸道通畅、给予呼吸兴奋剂等。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尿潴留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部分脊柱源性疼痛患者使用阿片类药物后可能出现尿潴留。处理方法包括按摩膀胱、热敷、导尿等。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药物副作用监测与处理方法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897" r="689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个体化用药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按需用药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联合用药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长期用药管理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合理用药指导原则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根据患者的疼痛程度、身体状况、药物敏感性等因素，制定个体化的用药方案。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针对患者的具体病情，可联合使用不同作用机制的药物，以增强镇痛效果，减少副作用。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根据患者的疼痛发作情况和药物作用时间，合理安排用药时间和剂量，避免不必要的用药。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对于需要长期用药的患者，应定期评估病情和药物副作用，及时调整用药方案，确保用药安全有效。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非药物治疗手段在护理中应用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https://d.book118.com/537153001024006035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2024-09-09T10:45:28.224</cp:lastPrinted>
  <dcterms:created xsi:type="dcterms:W3CDTF">2024-09-09T02:45:28Z</dcterms:created>
  <dcterms:modified xsi:type="dcterms:W3CDTF">2024-09-09T02:45:30Z</dcterms:modified>
</cp:coreProperties>
</file>