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A8B85-9EEF-4972-9E9D-8ACDD3CAC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5C57F-4AB4-4F37-AB78-ACCD6EF4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B5886-3379-473A-BE25-C4B04A5E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5022E-38C4-40C4-888C-20A573511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F8980-4B73-4E50-82CF-D0652CA9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5DE20-96CC-4631-A24D-4232229B4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CCF65-5272-4912-B142-60B49FB3E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C0D99-377D-4B62-B364-7551A84A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09838-3877-4C9F-AFFE-0B8BA2151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CA537-0A69-413B-BE4B-BDA12879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D90C6-D5A4-4158-AA75-E43977B8B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5301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配色员年终总结报告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工作方法与流程改进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专业技能与知识提升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对过去一年的工作进行全面的回顾，总结配色员在工作中的成果和经验。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回顾与总结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分析与改进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1" r="1350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展望与规划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通过深入分析工作中的问题，提出改进措施，提高未来工作的效率和效果。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基于过去一年的经验，展望未来的发展趋势，为配色员的职业发展制定合理规划。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配色员年终总结报告的目的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05" r="395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本报告涵盖配色员在过去一年中的所有工作项目、合作伙伴、以及所取得的成果。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报告的时间范围是从XXXX年XX月XX日至XXXX年XX月XX日。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报告的范围和时间段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角色定位： 配色员是负责为各种设计项目提供色彩搭配和建议的专业人员。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0042" r="3004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合作领域： 与设计师、艺术总监、品牌策划师等多个领域进行紧密合作，确保色彩方案满足项目需求。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主要职责： 根据项目需求，研究、选择和组合不同的色彩，以创造出和谐的视觉效果。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以上仅为扩展的概述部分，具体详细的内容需要根据配色员的实际工作情况来编写，以保证报告的真实性和准确性。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配色员工作的简要介绍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工作成果总结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本年度共完成XX个配色项目，涵盖多个领域，如家居、服饰、品牌设计等。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项目数量统计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分析项目完成的时间分布，以评估工作效率和高峰期应对能力。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项目时间分布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列举本年度合作的重要品牌和客户，展示行业影响力和合作网络。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合作品牌/客户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本年度配色项目完成情况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探讨本年度引入的新技术、工具和方法，及其在配色方案设计和优化中的应用。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分析本年度色彩流行趋势，并说明如何在配色方案中加以应用和创新。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色彩流行趋势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总结在配色方案优化方面的实践经验，如提高色彩搭配和谐度、改善视觉效果等。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方案优化实践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配色方案的创新与优化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典型客户评价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展示部分典型客户的好评和建议，以更直观地展现工作成果和客户反馈。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统计和分析客户满意度调查数据，包括整体满意度、色彩搭配满意度等方面。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服务改进方向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基于客户满意度反馈，提出配色服务在未来需要改进和优化的方向。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10" r="100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客户满意度反馈总结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工作方法与流程改进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根据需求与色彩研究，制定多套配色方案，并提供详细说明。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收集客户或项目的需求，包括风格、定位、目标受众等。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色彩研究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分析流行趋势，参考行业成功案例，进行色彩搭配试验。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方案评审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与客户或团队进行评审，根据反馈进行调整和完善。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实施与跟踪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将配色方案应用于实际项目，并跟踪效果，随时进行调整。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配色方案的制定与实施流程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配色方案与实际应用有偏差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建立更加真实的模拟环境，确保配色在实际应用中的准确性。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时间紧迫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优化工作流程，提高效率，同时加强团队协作，确保项目按时完成。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客户需求不明确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通过深入沟通，细化需求，提供专业化的建议来引导客户。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遇到的挑战与解决方法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https://d.book118.com/537153015153006043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2024-09-17T21:59:56.394</cp:lastPrinted>
  <dcterms:created xsi:type="dcterms:W3CDTF">2024-09-17T13:59:56Z</dcterms:created>
  <dcterms:modified xsi:type="dcterms:W3CDTF">2024-09-17T13:59:58Z</dcterms:modified>
</cp:coreProperties>
</file>