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A8C6E-CFE0-464A-B89C-AAD130DEA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D5156-63B8-4AB8-AB50-50FE50FB3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27212-D453-484E-8539-4137FBA15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CA0ED7-0200-4EF5-995E-B322AB6FB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CC2676-C101-4C1D-881E-0C5E95779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6DED7C-BD2F-4684-9FB6-C06989E88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6B39F6-ED9A-49DD-BDC9-558E7982B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672C2E-CFCF-4EE2-AEFA-2585648BF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9F1368-3551-4BC5-B60D-CCF91E6F2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6B82C-6E88-410A-B934-F790BE142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3AC5F-5179-47AE-8C14-FB96B302E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5316415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施工安全管理资料培训记录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施工安全管理概述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施工安全管理体系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施工现场安全管理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施工安全技术管理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施工安全资料管理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施工安全培训与教育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施工安全管理概述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https://d.book118.com/537153164153006034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2024-09-08T22:15:56.852</cp:lastPrinted>
  <dcterms:created xsi:type="dcterms:W3CDTF">2024-09-08T14:15:56Z</dcterms:created>
  <dcterms:modified xsi:type="dcterms:W3CDTF">2024-09-08T14:15:58Z</dcterms:modified>
</cp:coreProperties>
</file>