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6CD2B-7D95-48C0-A609-8125E3A72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C6043-F650-4557-8A83-B4A5230EF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A0BAF-9E0A-4A04-96BA-F13F89BDA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1A7D0-0B20-4C8A-AEDF-7EBF948A0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CFDFFF-5887-4C5D-92DD-9255BBC52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3AFA1-3B90-4CA1-A28E-9E278D796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E3DA2-753F-42B9-9F11-18D5DC57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E2551-F201-4CE1-946B-A71798A1E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9E690-64B1-4455-87F3-39EA337BE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C581F-229F-4707-A699-2AE4FCFAC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77F60-F3B2-4FCB-9345-4BA282108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540230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科普宣传进乡村活动方案策划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科学教育资源匮乏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乡村地区科学教育资源相对较少，缺乏优质的教育设施和师资力量。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科学知识普及率低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乡村居民的科学知识普及率较低，对科学技术的认知和理解有限。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科学素养水平不高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乡村居民的科学素养水平普遍较低，缺乏科学思维和科学方法。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乡村科学教育的现状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提高科学素养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通过科普宣传活动，提高乡村居民的科学素养，培养科学思维和科学方法。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促进科技传播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推动科学技术知识在乡村地区的传播，增强乡村居民对科技发展的了解和认识。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激发乡村居民的创新精神，推动乡村科技创新和经济发展。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科普宣传的重要性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乡村地区科普宣传的资源有限，信息传播渠道有限，科普宣传的难度较大。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随着国家对乡村发展的重视和支持力度加大，乡村科普宣传的机遇也越来越多。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国家出台了一系列支持乡村发展的政策，为乡村科普宣传提供了政策保障。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越来越多的社会力量关注乡村发展，积极参与乡村科普宣传活动。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乡村科普宣传的挑战与机遇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建设乡村科普图书室和信息平台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提供科普图书、期刊、电子资源等，方便村民自主学习和获取信息。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组织科普讲座和展览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邀请专家学者为村民讲解科学知识，展示科技成就，增强村民的科学意识。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开展科学实践和体验活动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组织村民参与科学实验、科技制作、农业技术实践等，让村民亲身体验科技的魅力。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提高村民科学素质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培养乡村科学教育师资力量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培训乡村教师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组织科学教育培训班，提高乡村教师的科学素养和教学能力。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建立科学教育志愿者团队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吸引高校学生和社会人士加入，为乡村学校提供科学教育支持。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开展校际交流与合作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促进城乡学校之间的科学教育交流与合作，共享优质教育资源。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建设乡村文化活动中心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提供文化娱乐、体育健身、艺术培训等设施和服务，满足村民的文化需求。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加强乡村文明宣传教育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开展文明礼仪、环保意识、法治观念等方面的宣传教育活动，提升村民的文明素质。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举办科技文化节活动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组织科技展览、文艺演出、体育竞赛等多样化活动，激发村民参与热情。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丰富乡村文化生活，提升乡村文明程度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引进先进的农业技术和设备，提高农业生产效率和农产品附加值。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推广农业科技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鼓励和支持村民开展科技创新和创业活动，提供政策咨询和技术指导。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扶持乡村创业创新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搭建城乡经济合作平台，促进乡村与城市之间的经济交流与合作。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加强乡村与城市的经济合作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促进乡村经济发展和科技创新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科普讲座与展览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科普讲座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邀请专家学者为村民开展科普讲座，内容涵盖农业科技、健康知识、环境保护等领域，提高村民科学素养。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科普展览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组织各类科普展览，如科技成就展、自然博物馆展等，展示科技发展成果和自然科学知识，激发村民对科学的兴趣。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设计简单有趣的科学实验，让村民亲自动手体验科学原理，培养他们的实践能力和科学思维。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提供科技产品体验活动，如VR技术、智能家居等，让村民感受科技带来的便利与乐趣。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科学实验与体验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科技体验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科学实验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科技产品展示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展示先进的农业科技产品、生活科技产品等，让村民了解科技在生产生活中的应用。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科技产品推广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通过现场演示、试用等方式，推广适合农村的科技产品，提高村民的生产生活水平。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科技产品展示与推广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提升乡村教师的科学教育水平，培养他们的科学素养和教学能力。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涵盖科学教育理念、教学方法、教学资源等方面，结合实际案例进行培训，提高教师的实际教学能力。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乡村科学教育师资培训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https://d.book118.com/537154023024006031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2024-09-03T04:03:41.754</cp:lastPrinted>
  <dcterms:created xsi:type="dcterms:W3CDTF">2024-09-02T20:03:41Z</dcterms:created>
  <dcterms:modified xsi:type="dcterms:W3CDTF">2024-09-02T20:03:43Z</dcterms:modified>
</cp:coreProperties>
</file>