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2B618-1449-4054-B306-03583166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518BF-27C5-4D92-9816-91BCB0994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E788E-3177-42B3-913D-E1F1AD40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72112-901E-4713-B7E6-F9223B1E3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BCDA1-2B29-41B4-9E0F-A4BA877C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7D9B0-148E-474E-9A6D-C646C287D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F4E71-DDEA-4487-B7FC-4BCA83EE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0641F-1D3A-4CA1-A78A-00097A2E0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9D0B6-F40C-4AFD-93C8-C1E44C16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D3B1F-3038-4DF9-8770-A2161053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5C1EE-A10C-488C-95A9-A6D6725C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100000">
                <a:schemeClr val="accent1">
                  <a:lumMod val="75000"/>
                  <a:alpha val="70000"/>
                </a:schemeClr>
              </a:gs>
              <a:gs pos="73000">
                <a:schemeClr val="accent2">
                  <a:alpha val="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41000">
                <a:schemeClr val="lt1">
                  <a:alpha val="45000"/>
                </a:schemeClr>
              </a:gs>
              <a:gs pos="0">
                <a:srgbClr val="FFFFFF">
                  <a:alpha val="0"/>
                </a:srgb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81000">
                <a:schemeClr val="lt1">
                  <a:alpha val="100000"/>
                </a:schemeClr>
              </a:gs>
              <a:gs pos="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  <a:gs pos="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56152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家长会携手共育共创美好未来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家长会的目的和意义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@mix!m0_序号_01-2050-12354"/>
          <p:cNvSpPr/>
          <p:nvPr>
            <p:custDataLst>
              <p:tags r:id="rId6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2" name="Ellipse 68_#color-2050&amp;12711"/>
          <p:cNvSpPr/>
          <p:nvPr>
            <p:custDataLst>
              <p:tags r:id="rId7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@mix!m0_序号_02-2050-12355"/>
          <p:cNvSpPr/>
          <p:nvPr>
            <p:custDataLst>
              <p:tags r:id="rId8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" name="项标题"/>
          <p:cNvSpPr txBox="1"/>
          <p:nvPr>
            <p:custDataLst>
              <p:tags r:id="rId9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家长会的组织和实施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@mix!m0_序号_03-2050-12356"/>
          <p:cNvSpPr/>
          <p:nvPr>
            <p:custDataLst>
              <p:tags r:id="rId10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" name="Ellipse 70_#color-2050&amp;12709"/>
          <p:cNvSpPr/>
          <p:nvPr>
            <p:custDataLst>
              <p:tags r:id="rId11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项标题"/>
          <p:cNvSpPr txBox="1"/>
          <p:nvPr>
            <p:custDataLst>
              <p:tags r:id="rId12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家长会的成果和影响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3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@mix!m0_序号_04-2050-12357"/>
          <p:cNvSpPr/>
          <p:nvPr>
            <p:custDataLst>
              <p:tags r:id="rId14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15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家长会的未来展望和发展方向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@mix!m0_序号_02-2050-12355"/>
          <p:cNvSpPr/>
          <p:nvPr>
            <p:custDataLst>
              <p:tags r:id="rId17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4" name="项标题"/>
          <p:cNvSpPr txBox="1"/>
          <p:nvPr>
            <p:custDataLst>
              <p:tags r:id="rId18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家长会的具体内容和形式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家长会的目的和意义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促进家校沟通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目的：加强家长与学校的联系，共同关注孩子的成长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意义：让家长了解孩子在学校的表现，共同制定教育计划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方式：定期召开家长会，分享教育经验和方法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效果：提高教育质量，促进孩子全面发展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共同关注孩子的成长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目的：加强家长与学校的沟通，共同关注孩子的成长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意义：促进家长与学校的合作，共同为孩子创造更好的成长环境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家长参与：家长在家庭教育中的重要作用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学校支持：学校在家庭教育中的支持和帮助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携手共育，提高教育质量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家长会的益处：家长可以了解孩子在学校的表现和需求，学校可以了解家长的期望和建议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家长会的目的：加强家长与学校的沟通，共同关注孩子的成长和教育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家长会的意义：促进家长参与教育，提高教育质量，为孩子创造更好的成长环境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携手共育的方式：家长和学校共同制定教育计划，共同参与教育活动，共同关注孩子的心理健康和成长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培养孩子的综合素质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838200" y="1882583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841890" y="1883198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022706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培养孩子的独立思考能力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882583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4536926" y="1883198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4718357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培养孩子的沟通协作能力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882583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8231962" y="1883198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8412163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培养孩子的创新能力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838200" y="4029001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841890" y="4029616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1022706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培养孩子的领导力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12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4029001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矩形 112"/>
          <p:cNvSpPr/>
          <p:nvPr>
            <p:custDataLst>
              <p:tags r:id="rId15"/>
            </p:custDataLst>
          </p:nvPr>
        </p:nvSpPr>
        <p:spPr>
          <a:xfrm>
            <a:off x="4536926" y="4029616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0" name="TextBox 2"/>
          <p:cNvSpPr txBox="1"/>
          <p:nvPr>
            <p:custDataLst>
              <p:tags r:id="rId16"/>
            </p:custDataLst>
          </p:nvPr>
        </p:nvSpPr>
        <p:spPr>
          <a:xfrm>
            <a:off x="4718357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培养孩子的社会责任感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 rot="204112">
            <a:off x="8228272" y="4029001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8"/>
            </p:custDataLst>
          </p:nvPr>
        </p:nvSpPr>
        <p:spPr>
          <a:xfrm>
            <a:off x="8231962" y="4029616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" name="TextBox 2"/>
          <p:cNvSpPr txBox="1"/>
          <p:nvPr>
            <p:custDataLst>
              <p:tags r:id="rId19"/>
            </p:custDataLst>
          </p:nvPr>
        </p:nvSpPr>
        <p:spPr>
          <a:xfrm>
            <a:off x="8413393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培养孩子的环保意识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家长会的组织和实施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确定会议主题和议程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确定会议主题：根据学校、家长和学生的需求，确定会议主题，如“携手共育共创美好未来”。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制定议程：根据会议主题，制定详细的议程，包括时间安排、发言顺序、讨论话题等。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通知家长：通过邮件、短信等方式通知家长会议的时间、地点和议程，提醒家长做好准备。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准备会议资料：准备会议所需的资料，如学生成绩单、家长意见反馈表等。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确定参会人员和时间地点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确定参会人员：家长、老师、学生代表等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确定时间：根据学校安排和实际情况确定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确定地点：学校会议室、教室等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通知参会人员：通过电话、短信、邮件等方式通知参会人员，并告知会议时间和地点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准备会议资料和物资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准备会议议程：明确会议的目的、时间和地点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安排工作人员：包括主持人、记录员、接待员等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准备物资：如会议场地布置、音响设备、茶水等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准备会议资料：包括学生成绩、家长意见反馈等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组织会议和总结反馈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确定会议时间、地点和议程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邀请家长和老师参加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准备会议资料和设备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安排会议流程和时间控制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总结会议内容，收集家长反馈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制定改进措施和计划，持续优化家长会效果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家长会的具体内容和形式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介绍学校和班级情况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教学理念：学校的教学理念和特色课程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家校合作：学校与家长如何共同促进学生成长和发展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学校简介：学校的历史、规模、特色、荣誉等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班级情况：班级的人数、男女比例、学生特点等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https://d.book118.com/537156152054006026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4_1"/>
  <p:tag name="KSO_WM_UNIT_INDEX" val="1_4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5_1"/>
  <p:tag name="KSO_WM_UNIT_INDEX" val="1_5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1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3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TEMPLATE_CATEGORY" val="custom"/>
  <p:tag name="KSO_WM_TEMPLATE_INDEX" val="20233105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家长会携手共育共创美好未来</vt:lpstr>
      <vt:lpstr>目录</vt:lpstr>
      <vt:lpstr>家长会的目的和意义</vt:lpstr>
      <vt:lpstr>促进家校沟通</vt:lpstr>
      <vt:lpstr>共同关注孩子的成长</vt:lpstr>
      <vt:lpstr>携手共育，提高教育质量</vt:lpstr>
      <vt:lpstr>培养孩子的综合素质</vt:lpstr>
      <vt:lpstr>家长会的组织和实施</vt:lpstr>
      <vt:lpstr>确定会议主题和议程</vt:lpstr>
      <vt:lpstr>确定参会人员和时间地点</vt:lpstr>
      <vt:lpstr>准备会议资料和物资</vt:lpstr>
      <vt:lpstr>组织会议和总结反馈</vt:lpstr>
      <vt:lpstr>家长会的具体内容和形式</vt:lpstr>
      <vt:lpstr>介绍学校和班级情况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2024-08-31T10:52:55.693</cp:lastPrinted>
  <dcterms:created xsi:type="dcterms:W3CDTF">2024-08-31T02:52:55Z</dcterms:created>
  <dcterms:modified xsi:type="dcterms:W3CDTF">2024-08-31T02:52:57Z</dcterms:modified>
</cp:coreProperties>
</file>