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113434-6BF5-4FE4-BB69-4CB52DD67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882AE1-4CC0-4FE5-AFFC-97F736A75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547480-E490-4AAD-8799-96AACEEA35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A21916-8301-4499-8656-1DE5529EC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B4E7AD-3A3C-4F5D-B6FF-ED2ECE6A0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B38D52-6382-4A6B-881B-0ADEDF1C77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8AF875-AE1F-46E7-A3A5-DBFE2792E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7D8F22-5933-4855-AB6C-FDA0DF7E6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39E2F8-46F0-432B-821C-7A76B37CE8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31CD9E-FE52-4477-9483-C2D8C3EB8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B2ABB-2190-4FD3-8F1F-D9FC1E52B4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16005202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FSMS2食品安全管理体系标准知识全面解析\n## 1.FSMS2食品安全管理体系标准概述\n### 1.1FSMS2的发展历程与背景\n### 1.2FSMS2的核心理念与原则\n### 1.3FSMS2在食品行业的应用与重要性\n## 2.FSMS2食品安全管理体系的关键要素\n### 2.1食品安全政策与管理职责\n### 2.2食品安全程序与操作性要求\n### 2.3食品安全监控与持续改进\n## 3.FSMS2食品安全管理体系的认证与审核\n### 3.1FSMS2认证的基本原则与流程\n### 3.2FSMS2审核的类型与方法\n### 3.3FSMS2认证与审核的关键结果与改进措施\n## 4.FSMS2食品安全管理体系的实施与推广\n### 4.1FSMS2实施的关键成功因素\n### 4.2FSMS2实施的挑战与解决方案\n### 4.3FSMS2在食品供应链中的推广与实践\n## 5.FSMS2食品安全管理体系的未来发展趋势\n### 5.1FSMS2的发展趋势与挑战\n### 5.2FSMS2与其他食品安全管理体系的整合\n### 5.3FSMS2在食品行业的未来应用与影响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3700"/>
              <a:t>FSMS2食品安全管理体系标准知识全面解析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1614571" y="6098501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6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FSMS2食品安全管理体系概述</a:t>
            </a:r>
            <a:endParaRPr/>
          </a:p>
        </p:txBody>
      </p:sp>
      <p:sp>
        <p:nvSpPr>
          <p:cNvPr id="137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6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77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78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20世纪90年代初期，国际食品法典委员会（Codex Alimentarius Commission, CAC）开始着手制定食品安全管理体系（Food Safety Management System, FSMS）的国际标准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2005年，CAC发布了FSMS的第一版，即FSMS1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2018年，CAC对FSMS1进行了修订，发布了第二版，即FSMS2</a:t>
                </a:r>
                <a:endParaRPr/>
              </a:p>
            </p:txBody>
          </p:sp>
          <p:sp>
            <p:nvSpPr>
              <p:cNvPr id="179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FSMS2的发展历程</a:t>
                </a:r>
                <a:endParaRPr/>
              </a:p>
            </p:txBody>
          </p:sp>
          <p:sp>
            <p:nvSpPr>
              <p:cNvPr id="180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2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83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随着全球食品贸易的快速发展，食品安全问题日益受到各国政府和消费者的关注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为了提高食品行业的食品安全水平，保障消费者健康，各国政府和相关组织积极推动食品安全管理体系的制定和实施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FSMS2作为国际公认的食品安全管理体系标准，为食品企业提供了一套科学、系统的食品安全管理方法和工具</a:t>
                </a:r>
                <a:endParaRPr/>
              </a:p>
            </p:txBody>
          </p:sp>
          <p:sp>
            <p:nvSpPr>
              <p:cNvPr id="184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FSMS2的背景</a:t>
                </a:r>
                <a:endParaRPr/>
              </a:p>
            </p:txBody>
          </p:sp>
          <p:sp>
            <p:nvSpPr>
              <p:cNvPr id="185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FSMS2的发展历程与背景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9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90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91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预防为主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：通过建立和实施食品安全管理体系，预防食品安全风险的发生，降低食品安全事件的可能性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全程控制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：对食品生产、加工、储存、运输和销售等全过程进行有效控制，确保食品安全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：通过对食品安全管理体系的监控和评价，不断改进和完善，提高食品安全水平</a:t>
                </a:r>
                <a:endParaRPr/>
              </a:p>
            </p:txBody>
          </p:sp>
          <p:sp>
            <p:nvSpPr>
              <p:cNvPr id="192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FSMS2的核心理念</a:t>
                </a:r>
                <a:endParaRPr/>
              </a:p>
            </p:txBody>
          </p:sp>
          <p:sp>
            <p:nvSpPr>
              <p:cNvPr id="193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5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96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法规符合性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：食品安全管理体系应符合国家和地方的食品安全法规要求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危害分析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：识别、评估和控制食品生产过程中的潜在危害，降低食品安全风险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全程监控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：建立和实施食品安全监控程序，确保食品生产全过程得到有效监控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责任明确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：明确食品安全管理职责，确保各项食品安全措施得到有效执行</a:t>
                </a:r>
                <a:endParaRPr/>
              </a:p>
            </p:txBody>
          </p:sp>
          <p:sp>
            <p:nvSpPr>
              <p:cNvPr id="197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FSMS2的原则</a:t>
                </a:r>
                <a:endParaRPr/>
              </a:p>
            </p:txBody>
          </p:sp>
          <p:sp>
            <p:nvSpPr>
              <p:cNvPr id="198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FSMS2的核心理念与原则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2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03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04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食品生产企业：FSMS2可以帮助企业建立一套完整的食品安全管理体系，提高食品安全水平，降低食品安全风险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食品安全监管部门：FSMS2为监管部门提供了一套科学、客观的食品安全评价标准，有助于提高监管效率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食品消费者：FSMS2有助于提高消费者对食品安全的信心，保障消费者健康</a:t>
                </a:r>
                <a:endParaRPr/>
              </a:p>
            </p:txBody>
          </p:sp>
          <p:sp>
            <p:nvSpPr>
              <p:cNvPr id="205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FSMS2在食品行业的应用</a:t>
                </a:r>
                <a:endParaRPr/>
              </a:p>
            </p:txBody>
          </p:sp>
          <p:sp>
            <p:nvSpPr>
              <p:cNvPr id="206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08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09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提高食品安全水平：FSMS2为食品企业提供了一套科学、系统的食品安全管理方法和工具，有助于提高食品安全水平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保护消费者权益：FSMS2有助于提高消费者对食品安全的信心，保障消费者健康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促进食品国际贸易：FSMS2作为国际公认的食品安全管理体系标准，有助于推动食品国际贸易的发展</a:t>
                </a:r>
                <a:endParaRPr/>
              </a:p>
            </p:txBody>
          </p:sp>
          <p:sp>
            <p:nvSpPr>
              <p:cNvPr id="210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FSMS2的重要性</a:t>
                </a:r>
                <a:endParaRPr/>
              </a:p>
            </p:txBody>
          </p:sp>
          <p:sp>
            <p:nvSpPr>
              <p:cNvPr id="211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FSMS2在食品行业的应用与重要性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5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FSMS2食品安全管理体系的关键要素</a:t>
            </a:r>
            <a:endParaRPr/>
          </a:p>
        </p:txBody>
      </p:sp>
      <p:sp>
        <p:nvSpPr>
          <p:cNvPr id="216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食品安全政策</a:t>
                </a:r>
                <a:endParaRPr/>
              </a:p>
            </p:txBody>
          </p:sp>
          <p:sp>
            <p:nvSpPr>
              <p:cNvPr id="22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制定明确的食品安全政策，确保食品安全管理体系的目标和方针得以实现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食品安全政策应包括食品安全目标、管理职责、资源配置等方面的内容</a:t>
                </a:r>
                <a:endParaRPr/>
              </a:p>
            </p:txBody>
          </p:sp>
          <p:sp>
            <p:nvSpPr>
              <p:cNvPr id="22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管理职责</a:t>
                </a:r>
                <a:endParaRPr/>
              </a:p>
            </p:txBody>
          </p:sp>
          <p:sp>
            <p:nvSpPr>
              <p:cNvPr id="22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明确食品安全管理职责，确保各项食品安全措施得到有效执行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管理职责应包括食品安全管理体系的策划、实施、监控和持续改进等方面的内容</a:t>
                </a:r>
                <a:endParaRPr/>
              </a:p>
            </p:txBody>
          </p:sp>
          <p:sp>
            <p:nvSpPr>
              <p:cNvPr id="23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食品安全政策与管理职责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食品安全程序与操作性要求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7" name="组合 23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8" name="组合 237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食品安全程序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建立和实施食品安全程序，确保食品生产全过程得到有效控制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食品安全程序应包括原料采购、加工、储存、运输和销售等全过程的食品安全控制要求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3" name="组合 242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操作性要求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制定具体的操作性要求，指导员工正确执行食品安全程序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操作性要求应包括操作规程、卫生要求、个人卫生等方面的内容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食品安全监控与持续改进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0" name="组合 24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1" name="组合 250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食品安全监控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建立和实施食品安全监控程序，确保食品安全管理体系得到有效监控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食品安全监控应包括对食品安全政策、管理职责、食品安全程序等方面的监控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6" name="组合 255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持续改进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通过对食品安全管理体系的监控和评价，不断改进和完善，提高食品安全水平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持续改进应包括对食品安全管理体系的定期评估、改进措施和验证等方面的内容</a:t>
                </a:r>
                <a:endParaRPr/>
              </a:p>
            </p:txBody>
          </p:sp>
          <p:pic>
            <p:nvPicPr>
              <p:cNvPr id="26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FSMS2食品安全管理体系的认证与审核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认证基本原则</a:t>
                </a:r>
                <a:endParaRPr/>
              </a:p>
            </p:txBody>
          </p:sp>
          <p:sp>
            <p:nvSpPr>
              <p:cNvPr id="1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自愿性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：企业可根据自身需求和实际情况，自愿选择是否进行FSMS2认证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独立性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：认证机构应独立于企业和监管部门，保证认证的公正性和客观性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一致性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：认证机构应确保认证活动与FSMS2标准的要求保持一致</a:t>
                </a:r>
                <a:endParaRPr/>
              </a:p>
            </p:txBody>
          </p:sp>
        </p:grpSp>
        <p:grpSp>
          <p:nvGrpSpPr>
            <p:cNvPr id="1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认证流程</a:t>
                </a:r>
                <a:endParaRPr/>
              </a:p>
            </p:txBody>
          </p:sp>
          <p:sp>
            <p:nvSpPr>
              <p:cNvPr id="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申请：企业向认证机构提交认证申请，提供相关资料和文件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审查：认证机构对企业的申请材料进行审查，确定是否受理认证申请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认证：认证机构对企业的食品安全管理体系进行现场审核，评估是否符合FSMS2标准要求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颁发证书：认证机构向符合要求的企业颁发认证证书</a:t>
                </a:r>
                <a:endParaRPr/>
              </a:p>
            </p:txBody>
          </p:sp>
          <p:sp>
            <p:nvSpPr>
              <p:cNvPr id="2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FSMS2认证的基本原则与流程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https://d.book118.com/537160052024006043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FSMS2食品安全管理体系标准知识全面解析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2024-09-16T20:50:34.607</cp:lastPrinted>
  <dcterms:created xsi:type="dcterms:W3CDTF">2024-09-16T12:50:34Z</dcterms:created>
  <dcterms:modified xsi:type="dcterms:W3CDTF">2024-09-16T12:50:36Z</dcterms:modified>
</cp:coreProperties>
</file>