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EE419-4BB4-465A-B581-A439F56B8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E75E9-4267-44F1-B736-BB160A99E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75DD6-B0A4-40D1-8E50-8ADD5D7FD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71BF9-E620-4003-9BEE-09E04B821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E9813E-B035-4D1C-9604-0835467AB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E8DC48-EB98-4950-A6E3-03EF8943C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AEB103-FED8-456E-A763-B1EC78024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338A2-D675-49D3-96E3-7375B2AD1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BAAE3-A1EB-44B3-88EC-13BFC255A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D59B5-DE03-4006-949A-9C968929D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0C2F5-415B-4CCC-AA52-0D6FA0E4E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60065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提升小学生信息素养的教学途径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校园文化氛围营造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家校合作与社会支持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信息素养定义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信息素养定义与重要性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在信息化时代，信息素养已成为个体必备的基本素质之一。提升小学生的信息素养，有助于他们更好地适应信息化社会的发展需求，提高学习效率和创新能力。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信息素养是指个体在信息化社会中，具备有效获取、评价、利用、创新信息的能力，以及具备信息道德和信息安全的意识。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当前，小学生的信息素养普遍较低，存在信息获取能力不足、信息评价能力欠缺、信息安全意识薄弱等问题。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随着信息技术的快速发展和普及，小学生面临着信息过载、信息真伪难辨等挑战。提升他们的信息素养，有助于培养他们的批判性思维和自主学习能力。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小学生信息素养现状及挑战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224" r="172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通过信息素养教育，使小学生掌握基本的信息技术知识和技能，培养信息获取、评价、利用和创新的能力，树立正确的信息道德观和信息安全意识。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提升小学生的信息素养，不仅有助于他们的全面发展，还能为他们的未来学习和职业生涯奠定坚实的基础。同时，也有助于推动教育信息化的发展，提高教育质量。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设立专门的信息技术课程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通过系统的课程安排，教授学生计算机基础知识、网络使用技能等信息素养必备内容。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结合其他学科进行信息技术教育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在语文、数学、英语等学科中融入信息技术元素，让学生在学习学科知识的同时提升信息处理能力。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整合信息技术课程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62" r="199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77" r="290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围绕特定主题，整合不同学科的知识和技能，让学生在解决问题的过程中提升信息素养。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开展主题式学习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引导学生参与跨学科项目，培养其利用信息技术解决实际问题的能力。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实施项目式学习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跨学科融合教学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采用游戏化教学法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利用在线教育资源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开展合作学习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创新教学方式方法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通过游戏的方式引导学生学习信息技术知识，提高学习兴趣和参与度。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利用互联网上的优质教育资源，如在线课程、教育游戏等，丰富教学内容和形式。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鼓励学生分组合作，共同完成学习任务，培养其团队协作和沟通能力。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分组合作探究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将学生分成小组，引导他们在课题框架下进行合作探究，培养团队协作和解决问题的能力。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设立信息素养课题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针对小学生的认知特点和兴趣爱好，设计与其生活、学习密切相关的信息素养课题，如“网络安全小卫士”、“信息搜索达人”等。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成果展示与交流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鼓励学生以多种形式展示探究成果，如PPT演示、海报制作、小视频等，促进班级内的交流与分享。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542" r="17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开展主题性探究活动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44" r="8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组织校内外竞赛与交流活动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参加信息素养竞赛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组织学生参加各级别的信息素养竞赛，如全国中小学电脑制作活动、青少年机器人竞赛等，提高学生的竞技水平和综合素质。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定期举办校内比赛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在校内定期举办与信息素养相关的比赛，如打字比赛、编程比赛、多媒体作品比赛等，激发学生的学习兴趣和动力。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加强校际交流与合作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与其他学校建立合作关系，开展校际间的信息素养交流活动，拓宽学生的视野和交际圈。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https://d.book118.com/537160065005006034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2024-09-07T17:09:29.061</cp:lastPrinted>
  <dcterms:created xsi:type="dcterms:W3CDTF">2024-09-07T09:09:29Z</dcterms:created>
  <dcterms:modified xsi:type="dcterms:W3CDTF">2024-09-07T09:09:31Z</dcterms:modified>
</cp:coreProperties>
</file>