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773E-2A85-4F80-AA5D-332E0A67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0B77D-1E3F-45C5-B8B4-C66F2BB41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B2C54-0C36-4DEA-A88F-9133FDEE5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30766-A516-4650-9E8C-E12818EE8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8FBEB-8ACC-4018-AEB7-8B25CD470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761DD2-8895-47AF-8EFA-3F872B87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CC0DF-A33D-4347-BD70-6C80F90C4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30C29-482A-4E74-A4B5-59DD05E3B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D7FD8-38A7-4EFA-B72E-BC92ADB0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50831-BDC3-4C83-AF68-49666E80E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D204C-E552-4F64-BAF4-6CC6F0C40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61036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监理单位与人员资质课件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监理人员资质要求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监理单位与人员的管理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监理单位与人员的实践应用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监理单位是指依法成立并取得相应资质，受建设单位委托，依照法律法规、工程建设强制性标准、设计文件以及合同约定，对工程建设实施阶段进行专业化管理和监督的单位。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监理单位的主要职责是代表建设单位对施工单位的施工质量、进度、安全等方面进行监督和管理，确保工程按照合同约定的要求进行，并达到国家相关法律法规和标准的要求。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监理单位的资质等级分为甲级、乙级和丙级，不同等级的监理单位承担的工程范围和规模不同。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资质等级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技术装备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监理单位必须拥有相应的专业技术人员和管理人员，且人员数量和素质应符合国家相关规定。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监理单位必须具备相应的技术装备，如检测设备、通讯设备等，以满足工程监理的需要。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监理单位的资质要求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监理单位的组织形式包括直线制、职能制和矩阵制等。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监理单位通常设置项目管理部、技术质量部、安全环保部、综合办公室等部门，各部门职责明确，协同工作。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监理人员资质要求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了解监理人员的定义和职责是确保工程监理工作顺利进行的关键。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人员是指经过专业培训并取得相应资格证书，负责监督和管理工程建设过程的专业人员。其主要职责是确保工程按照合同约定的质量和进度要求进行，同时负责协调业主、承包商和其他相关方的关系，确保工程顺利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监理人员的定义与职责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资格认证是确保监理人员具备专业能力和素质的重要途径。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监理人员需要具备相应的资格认证，如注册监理工程师、注册咨询工程师等。这些认证要求监理人员通过考试并满足一定的从业经验要求，以确保其具备足够的专业知识和技能，能够胜任工程监理工作。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监理人员的资格认证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良好的职业素养是监理人员履行职责的基础。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人员应具备高度的责任心、敬业精神和职业道德，能够严格遵守工程建设的法律法规和相关标准，确保工程质量和安全。同时，监理人员还应具备良好的沟通协调能力，能够妥善处理各种问题和矛盾，维护各方利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监理人员的职业素养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https://d.book118.com/537161036002006033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2024-09-06T03:31:53.184</cp:lastPrinted>
  <dcterms:created xsi:type="dcterms:W3CDTF">2024-09-05T19:31:53Z</dcterms:created>
  <dcterms:modified xsi:type="dcterms:W3CDTF">2024-09-05T19:31:54Z</dcterms:modified>
</cp:coreProperties>
</file>