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B4EE3B2-77F7-4396-9A0F-6C0BF449EC2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BFC6D80-F218-4238-9521-A8D3AE364FF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E487E47-909B-448A-9383-BA5743040A2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0CB8167-80A9-40D3-B02E-3D6896D7DB5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BA018DC-E053-4566-848F-4E8A894A30B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E845DE8-99A3-4F73-BF64-BCA25D4C806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D4C3906-F1D8-474D-98E8-D8D29AECCE5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A7F6522-8F2E-4FA6-A426-055E09B7470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D157E5C-55A1-4533-A180-501B680F652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CB11805-B007-4EC9-A896-F5B64C85C34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A6E6900-E969-4C9C-82E3-EA24177BC3D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21.jpeg" /><Relationship Id="rId6"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2.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37162003064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231392"/>
            <a:ext cx="4887796" cy="3079623"/>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操作规范和验收标准的战略规划和业务发展</a:t>
            </a:r>
          </a:p>
        </p:txBody>
      </p:sp>
      <p:sp>
        <p:nvSpPr>
          <p:cNvPr id="3" name="TextBox 3"/>
          <p:cNvSpPr txBox="1"/>
          <p:nvPr/>
        </p:nvSpPr>
        <p:spPr>
          <a:xfrm>
            <a:off x="902208" y="4706112"/>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1">
                    <a:alpha val="100000"/>
                  </a:schemeClr>
                </a:solidFill>
                <a:latin typeface="Microsoft Yahei"/>
                <a:ea typeface="Microsoft Yahei"/>
                <a:cs typeface="Microsoft Yahei"/>
              </a:rPr>
              <a:t>汇报人：XX</a:t>
            </a:r>
          </a:p>
        </p:txBody>
      </p:sp>
      <p:sp>
        <p:nvSpPr>
          <p:cNvPr id="4" name="TextBox 4"/>
          <p:cNvSpPr txBox="1"/>
          <p:nvPr/>
        </p:nvSpPr>
        <p:spPr>
          <a:xfrm>
            <a:off x="902208" y="5193792"/>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1">
                    <a:alpha val="100000"/>
                  </a:schemeClr>
                </a:solidFill>
                <a:latin typeface="Microsoft Yahei"/>
                <a:ea typeface="Microsoft Yahei"/>
                <a:cs typeface="Microsoft Yahei"/>
              </a:rPr>
              <a:t>2024-01-22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操作规范概述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验收标准概述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战略规划与操作规范、验收标准的关系</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业务发展与操作规范、验收标准的关系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操作规范和验收标准在战略规划和业务发展中的实践应用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引言</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01</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阐述制定操作规范和验收标准的目的，包括提高产品质量、提升客户满意度、降低风险等。</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分析当前市场环境和竞争态势，强调操作规范和验收标准对于保持竞争优势和实现可持续发展的必要性。</a:t>
            </a:r>
          </a:p>
        </p:txBody>
      </p:sp>
      <p:pic>
        <p:nvPicPr>
          <p:cNvPr id="7" name="Picture 7"/>
          <p:cNvPicPr>
            <a:picLocks noChangeAspect="1"/>
          </p:cNvPicPr>
          <p:nvPr/>
        </p:nvPicPr>
        <p:blipFill>
          <a:blip r:embed="rId2"/>
          <a:srcRect t="8771" b="8771"/>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t="8771" b="8771"/>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t="8771" b="8771"/>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明确操作规范和验收标准在战略规划和业务发展中的重要性。</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介绍本次汇报所涉及的操作规范和验收标准的范围，包括但不限于产品设计、生产、销售、服务等环节。</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阐述各环节中操作规范和验收标准的具体内容和要求。</a:t>
            </a:r>
          </a:p>
        </p:txBody>
      </p:sp>
      <p:pic>
        <p:nvPicPr>
          <p:cNvPr id="6" name="Picture 6"/>
          <p:cNvPicPr>
            <a:picLocks noChangeAspect="1"/>
          </p:cNvPicPr>
          <p:nvPr/>
        </p:nvPicPr>
        <p:blipFill>
          <a:blip r:embed="rId2"/>
          <a:srcRect t="21899" b="21899"/>
          <a:stretch>
            <a:fillRect/>
          </a:stretch>
        </p:blipFill>
        <p:spPr>
          <a:xfrm>
            <a:off x="539110" y="1388510"/>
            <a:ext cx="2256056" cy="1267968"/>
          </a:xfrm>
          <a:prstGeom prst="rect">
            <a:avLst/>
          </a:prstGeom>
        </p:spPr>
      </p:pic>
      <p:pic>
        <p:nvPicPr>
          <p:cNvPr id="7" name="Picture 7"/>
          <p:cNvPicPr>
            <a:picLocks noChangeAspect="1"/>
          </p:cNvPicPr>
          <p:nvPr/>
        </p:nvPicPr>
        <p:blipFill>
          <a:blip r:embed="rId3"/>
          <a:srcRect t="21899" b="21899"/>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说明本次汇报的重点和关注点，以及对于不同环节和部门的针对性建议和改进措施。</a:t>
            </a:r>
          </a:p>
        </p:txBody>
      </p:sp>
      <p:pic>
        <p:nvPicPr>
          <p:cNvPr id="10" name="Picture 10"/>
          <p:cNvPicPr>
            <a:picLocks noChangeAspect="1"/>
          </p:cNvPicPr>
          <p:nvPr/>
        </p:nvPicPr>
        <p:blipFill>
          <a:blip r:embed="rId4"/>
          <a:srcRect t="21899" b="21899"/>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操作规范概述</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02</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操作规范是对某一特定操作或流程进行详细描述和规定的标准或准则，旨在确保操作的正确性、一致性和高效性。</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操作规范在企业和组织中具有至关重要的作用。它能够确保员工按照统一的标准进行操作，提高工作效率，减少错误和浪费，保证产品和服务的质量，提升客户满意度，增强企业竞争力。</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作用</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操作规范的定义和作用</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操作规范的内容</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操作步骤</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详细列出完成某项任务或操作的每一个步骤，包括必要的准备工作、执行过程中的注意事项以及后续的处理措施等。</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安全要求</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明确操作过程中需要遵守的安全规定和标准，如使用个人防护装备、注意危险源和应急处理措施等，以确保员工的人身安全。</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质量标准</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规定操作所必须达到的质量要求，包括对产品或服务的具体标准、验收准则和不合格品的处理方式等，以保证质量的稳定性和可靠性。</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制定过程</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操作规范的制定通常涉及多个部门和人员的参与，包括专家、技术人员、管理人员等。制定过程中需要对操作进行深入研究和分析，明确目标和要求，制定详细的步骤和标准，并经过多次讨论和修改完善。</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宣传和培训</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制定完成后，操作规范需要进行广泛的宣传和培训。通过向员工传达规范的重要性和内容，使其充分了解和掌握规范要求，提高执行规范的自觉性和准确性。</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监督和检查</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为确保操作规范的有效执行，需要建立监督和检查机制。定期对员工执行规范的情况进行检查和评估，发现问题及时纠正和改进。同时鼓励员工提出改进意见和建议，不断完善和优化操作规范。</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操作规范的制定和执行</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验收标准概述</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03</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5368" r="25368"/>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在项目或产品开发过程中，为确保产品或服务满足预定要求而制定的一系列准则和指标。</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验收标准定义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确保项目或产品达到预期目标，提高项目成功率，降低风险，促进持续改进。</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验收标准作用</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验收标准的定义和作用</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67" r="3167"/>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484" r="484"/>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3087" r="3087"/>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3174" r="3174"/>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验收标准的内容</a:t>
              </a:r>
            </a:p>
          </p:txBody>
        </p:sp>
      </p:grpSp>
      <p:grpSp>
        <p:nvGrpSpPr>
          <p:cNvPr id="43" name="Group 43"/>
          <p:cNvGrpSpPr/>
          <p:nvPr/>
        </p:nvGrpSpPr>
        <p:grpSpPr>
          <a:xfrm>
            <a:off x="756455" y="4477571"/>
            <a:ext cx="2164942" cy="1552257"/>
            <a:chOff x="756455" y="4477571"/>
            <a:chExt cx="2164942" cy="1552257"/>
          </a:xfrm>
        </p:grpSpPr>
        <p:sp>
          <p:nvSpPr>
            <p:cNvPr id="44" name="TextBox 44"/>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涉及产品或服务的技术参数、性能指标、可靠性、安全性等方面的要求。</a:t>
              </a:r>
            </a:p>
          </p:txBody>
        </p:sp>
      </p:grpSp>
      <p:grpSp>
        <p:nvGrpSpPr>
          <p:cNvPr id="45" name="Group 45"/>
          <p:cNvGrpSpPr/>
          <p:nvPr/>
        </p:nvGrpSpPr>
        <p:grpSpPr>
          <a:xfrm>
            <a:off x="3628568" y="4477571"/>
            <a:ext cx="2164942" cy="1552257"/>
            <a:chOff x="3628568" y="4477571"/>
            <a:chExt cx="2164942" cy="1552257"/>
          </a:xfrm>
        </p:grpSpPr>
        <p:sp>
          <p:nvSpPr>
            <p:cNvPr id="46" name="TextBox 46"/>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包括产品或服务的外观、精度、稳定性、耐用性等方面的质量标准。</a:t>
              </a:r>
            </a:p>
          </p:txBody>
        </p:sp>
      </p:grpSp>
      <p:grpSp>
        <p:nvGrpSpPr>
          <p:cNvPr id="47" name="Group 47"/>
          <p:cNvGrpSpPr/>
          <p:nvPr/>
        </p:nvGrpSpPr>
        <p:grpSpPr>
          <a:xfrm>
            <a:off x="6466794" y="4477571"/>
            <a:ext cx="2164942" cy="1552257"/>
            <a:chOff x="6466794" y="4477571"/>
            <a:chExt cx="2164942" cy="1552257"/>
          </a:xfrm>
        </p:grpSpPr>
        <p:sp>
          <p:nvSpPr>
            <p:cNvPr id="48" name="TextBox 48"/>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对产品或服务的各项功能进行详细描述和规定，确保满足用户需求。</a:t>
              </a:r>
            </a:p>
          </p:txBody>
        </p:sp>
      </p:grpSp>
      <p:grpSp>
        <p:nvGrpSpPr>
          <p:cNvPr id="49" name="Group 49"/>
          <p:cNvGrpSpPr/>
          <p:nvPr/>
        </p:nvGrpSpPr>
        <p:grpSpPr>
          <a:xfrm>
            <a:off x="9318371" y="4477571"/>
            <a:ext cx="2164942" cy="1552257"/>
            <a:chOff x="9318371" y="4477571"/>
            <a:chExt cx="2164942" cy="1552257"/>
          </a:xfrm>
        </p:grpSpPr>
        <p:sp>
          <p:nvSpPr>
            <p:cNvPr id="50" name="TextBox 5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规定产品或服务与其他系统或设备的兼容性要求，确保顺利集成。</a:t>
              </a:r>
            </a:p>
          </p:txBody>
        </p:sp>
      </p:grpSp>
      <p:grpSp>
        <p:nvGrpSpPr>
          <p:cNvPr id="51" name="Group 51"/>
          <p:cNvGrpSpPr/>
          <p:nvPr/>
        </p:nvGrpSpPr>
        <p:grpSpPr>
          <a:xfrm>
            <a:off x="705451" y="3588593"/>
            <a:ext cx="2267763" cy="490334"/>
            <a:chOff x="705451" y="3588593"/>
            <a:chExt cx="2267763" cy="490334"/>
          </a:xfrm>
        </p:grpSpPr>
        <p:sp>
          <p:nvSpPr>
            <p:cNvPr id="52" name="TextBox 52"/>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技术标准</a:t>
              </a:r>
            </a:p>
          </p:txBody>
        </p:sp>
      </p:grpSp>
      <p:grpSp>
        <p:nvGrpSpPr>
          <p:cNvPr id="53" name="Group 53"/>
          <p:cNvGrpSpPr/>
          <p:nvPr/>
        </p:nvGrpSpPr>
        <p:grpSpPr>
          <a:xfrm>
            <a:off x="3628568" y="3588593"/>
            <a:ext cx="2267763" cy="490334"/>
            <a:chOff x="3628568" y="3588593"/>
            <a:chExt cx="2267763" cy="490334"/>
          </a:xfrm>
        </p:grpSpPr>
        <p:sp>
          <p:nvSpPr>
            <p:cNvPr id="54" name="TextBox 54"/>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质量标准</a:t>
              </a:r>
            </a:p>
          </p:txBody>
        </p:sp>
      </p:grpSp>
      <p:grpSp>
        <p:nvGrpSpPr>
          <p:cNvPr id="55" name="Group 55"/>
          <p:cNvGrpSpPr/>
          <p:nvPr/>
        </p:nvGrpSpPr>
        <p:grpSpPr>
          <a:xfrm>
            <a:off x="6433598" y="3588593"/>
            <a:ext cx="2267763" cy="490334"/>
            <a:chOff x="6433598" y="3588593"/>
            <a:chExt cx="2267763" cy="490334"/>
          </a:xfrm>
        </p:grpSpPr>
        <p:sp>
          <p:nvSpPr>
            <p:cNvPr id="56" name="TextBox 56"/>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功能标准</a:t>
              </a:r>
            </a:p>
          </p:txBody>
        </p:sp>
      </p:grpSp>
      <p:grpSp>
        <p:nvGrpSpPr>
          <p:cNvPr id="57" name="Group 57"/>
          <p:cNvGrpSpPr/>
          <p:nvPr/>
        </p:nvGrpSpPr>
        <p:grpSpPr>
          <a:xfrm>
            <a:off x="9265251" y="3588593"/>
            <a:ext cx="2267763" cy="490334"/>
            <a:chOff x="9265251" y="3588593"/>
            <a:chExt cx="2267763" cy="490334"/>
          </a:xfrm>
        </p:grpSpPr>
        <p:sp>
          <p:nvSpPr>
            <p:cNvPr id="58" name="TextBox 58"/>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兼容性标准</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3535" r="13535"/>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明确项目目标，分析用户需求，参考行业标准和最佳实践，制定详细的验收标准。</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制定过程</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在项目或产品开发过程中，持续跟踪和监控各项验收标准的满足情况，及时进行调整和优化。</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执行过程</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在项目或产品开发完成后，组织专业团队进行验收测试，确保各项验收标准得到满足，并出具验收报告。</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验收流程</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根据验收结果和项目反馈，不断完善和优化验收标准，提高项目或产品的质量和用户满意度。</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持续改进</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验收标准的制定和执行</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战略规划与操作规范、验收标准的关系</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04</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https://d.book118.com/537162003064006035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78</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2024-09-09T22:06:59.732</cp:lastPrinted>
  <dcterms:created xsi:type="dcterms:W3CDTF">2024-09-09T14:06:59Z</dcterms:created>
  <dcterms:modified xsi:type="dcterms:W3CDTF">2024-09-09T14:07:01Z</dcterms:modified>
</cp:coreProperties>
</file>