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73CB4-C4A1-4CD4-AAB5-B40A41E2C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85D96-C628-4862-A56D-BAD1DCC7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E2D53-9B30-455C-AF1A-D4D46F8F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BD5A5-FF58-4FD0-B03C-D3E7BB962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48082-2154-4939-8D0C-4D8E98AE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3F89B-40A0-4F91-B8CA-1CE87D03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7D49D-E4F5-46BB-8F4F-D886255C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34E1-E3B5-40DA-9F47-461F35DC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50AFE-5B53-4C94-8780-F4F45BE5A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BF541-9B6A-4C1E-A950-2FD43566B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C92DC-5BF1-4876-9BAE-63B5003BC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2023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药物过敏的护理课件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药物过敏的紧急处理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药物过敏的预防与管理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药物过敏概述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08" r="34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药物过敏是指机体在首次接触某药物后，再次暴露于该药物时，发生的不良反应。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根据过敏反应的特点，药物过敏可分为速发型、迟发型和特异质型。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药物作为半抗原与体内蛋白质结合后成为全抗原，刺激机体产生特异性抗体，当再次接触该药物时，抗原抗体结合引发过敏反应。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某些药物可直接刺激机体产生组胺等活性物质，引发过敏反应。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药物过敏反应的机制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非免疫机制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皮疹、瘙痒、恶心呕吐、头痛等轻微症状。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轻度过敏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严重过敏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呼吸困难、喉头水肿、低血压等中度症状。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过敏性休克、心脏疾病等严重症状，甚至可能导致死亡。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药物过敏的严重程度评估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药物过敏的预防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833" r="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了解患者药物过敏史是预防药物过敏的第一步，医护人员应详细询问患者及家属，确保对患者的药物过敏情况有全面了解。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在患者就诊或入院时，医护人员应主动询问患者是否有药物过敏史，包括对哪些药物过敏，过敏症状是什么，以及过敏的处理方法等。同时，还应询问患者家属，以了解患者是否有家族药物过敏史。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药物过敏史的评估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针对不同情况采取不同的预防措施是预防药物过敏的关键，医护人员应根据患者的具体情况制定个性化的预防方案。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药物过敏史的患者，医护人员应特别注意，在用药前应仔细核对药物名称、生产批号等信息，确保不会重复使用过敏药物。同时，在用药过程中应密切观察患者的反应，一旦出现过敏症状应及时处理。此外，医护人员还应加强自身对药物过敏的认识和应对能力，提高对药物过敏的警惕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及时识别和预警药物过敏的信号对于避免严重后果至关重要，医护人员应了解和掌握这些预警信号。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药物过敏预警信号包括皮疹、瘙痒、红肿、呼吸困难、胸闷、心悸等。一旦患者出现这些症状，医护人员应立即停药并采取相应措施，如给予抗过敏药物、吸氧等。同时，还应记录患者的生命体征和症状，为后续治疗提供依据。此外，对于严重药物过敏反应，如过敏性休克等，应立即进行抢救，包括使用肾上腺素等紧急处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药物过敏的预警信号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药物过敏的紧急处理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https://d.book118.com/537162023151006031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2024-09-04T07:56:16.007</cp:lastPrinted>
  <dcterms:created xsi:type="dcterms:W3CDTF">2024-09-03T23:56:16Z</dcterms:created>
  <dcterms:modified xsi:type="dcterms:W3CDTF">2024-09-03T23:56:17Z</dcterms:modified>
</cp:coreProperties>
</file>