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53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.xml" /><Relationship Id="rId3" Type="http://schemas.openxmlformats.org/officeDocument/2006/relationships/image" Target="../media/image3.png" /><Relationship Id="rId4" Type="http://schemas.openxmlformats.org/officeDocument/2006/relationships/tags" Target="../tags/tag5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.xml" /><Relationship Id="rId3" Type="http://schemas.openxmlformats.org/officeDocument/2006/relationships/image" Target="../media/image2.png" /><Relationship Id="rId4" Type="http://schemas.openxmlformats.org/officeDocument/2006/relationships/tags" Target="../tags/tag7.xml" /><Relationship Id="rId5" Type="http://schemas.openxmlformats.org/officeDocument/2006/relationships/image" Target="../media/image3.png" /><Relationship Id="rId6" Type="http://schemas.openxmlformats.org/officeDocument/2006/relationships/tags" Target="../tags/tag8.xml" /><Relationship Id="rId7" Type="http://schemas.openxmlformats.org/officeDocument/2006/relationships/tags" Target="../tags/tag9.xml" /><Relationship Id="rId8" Type="http://schemas.openxmlformats.org/officeDocument/2006/relationships/tags" Target="../tags/tag10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image" Target="../media/image3.png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image" Target="../media/image3.png" /><Relationship Id="rId4" Type="http://schemas.openxmlformats.org/officeDocument/2006/relationships/tags" Target="../tags/tag14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5.xml" /><Relationship Id="rId3" Type="http://schemas.openxmlformats.org/officeDocument/2006/relationships/image" Target="../media/image2.png" /><Relationship Id="rId4" Type="http://schemas.openxmlformats.org/officeDocument/2006/relationships/tags" Target="../tags/tag16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7.xml" /><Relationship Id="rId3" Type="http://schemas.openxmlformats.org/officeDocument/2006/relationships/image" Target="../media/image3.png" /><Relationship Id="rId4" Type="http://schemas.openxmlformats.org/officeDocument/2006/relationships/tags" Target="../tags/tag18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1.xml" /><Relationship Id="rId3" Type="http://schemas.openxmlformats.org/officeDocument/2006/relationships/image" Target="../media/image3.png" /><Relationship Id="rId4" Type="http://schemas.openxmlformats.org/officeDocument/2006/relationships/tags" Target="../tags/tag22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6.xml" /><Relationship Id="rId3" Type="http://schemas.openxmlformats.org/officeDocument/2006/relationships/image" Target="../media/image3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10" Type="http://schemas.openxmlformats.org/officeDocument/2006/relationships/tags" Target="../tags/tag39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33.xml" /><Relationship Id="rId4" Type="http://schemas.openxmlformats.org/officeDocument/2006/relationships/image" Target="../media/image3.png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41.xml" /><Relationship Id="rId4" Type="http://schemas.openxmlformats.org/officeDocument/2006/relationships/image" Target="../media/image3.png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50.xml" /><Relationship Id="rId4" Type="http://schemas.openxmlformats.org/officeDocument/2006/relationships/image" Target="../media/image3.png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10" Type="http://schemas.openxmlformats.org/officeDocument/2006/relationships/tags" Target="../tags/tag65.xml" /><Relationship Id="rId11" Type="http://schemas.openxmlformats.org/officeDocument/2006/relationships/tags" Target="../tags/tag66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59.xml" /><Relationship Id="rId4" Type="http://schemas.openxmlformats.org/officeDocument/2006/relationships/image" Target="../media/image3.png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10" Type="http://schemas.openxmlformats.org/officeDocument/2006/relationships/tags" Target="../tags/tag74.xml" /><Relationship Id="rId11" Type="http://schemas.openxmlformats.org/officeDocument/2006/relationships/tags" Target="../tags/tag75.xml" /><Relationship Id="rId12" Type="http://schemas.openxmlformats.org/officeDocument/2006/relationships/tags" Target="../tags/tag76.xml" /><Relationship Id="rId13" Type="http://schemas.openxmlformats.org/officeDocument/2006/relationships/tags" Target="../tags/tag77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68.xml" /><Relationship Id="rId4" Type="http://schemas.openxmlformats.org/officeDocument/2006/relationships/image" Target="../media/image3.png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79.xml" /><Relationship Id="rId4" Type="http://schemas.openxmlformats.org/officeDocument/2006/relationships/image" Target="../media/image3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C5194-FEEE-4C5D-AA51-92D9652D3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3B04A-5508-4562-9E21-AC1B1CC9E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4E7CC-7048-4845-BF6E-326A26482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CB39F-4E2A-4F2B-AB6E-B5B102578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D34F48-E389-45F2-87FD-2CC727AEA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67C2AE-BA0D-4418-8671-5CC0067FE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B39699-75DC-42A3-B02A-B2551CFF9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007D2-3608-4B79-8B48-D4AD43CEA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80DD9-1E68-4132-A12C-D24390D8C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5BAF4-71D3-4F22-ABCA-5225B5DF8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5BCB3-AD11-4857-8DF2-870C33FC5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2"/>
          <p:cNvSpPr/>
          <p:nvPr>
            <p:ph type="ctrTitle" idx="2" hasCustomPrompt="1"/>
            <p:custDataLst>
              <p:tags r:id="rId3"/>
            </p:custDataLst>
          </p:nvPr>
        </p:nvSpPr>
        <p:spPr>
          <a:xfrm>
            <a:off x="6299269" y="2095765"/>
            <a:ext cx="4825365" cy="1846659"/>
          </a:xfrm>
        </p:spPr>
        <p:txBody>
          <a:bodyPr vert="horz" wrap="square" lIns="0" tIns="0" rIns="0" bIns="0" rtlCol="0" anchor="b" anchorCtr="0">
            <a:normAutofit lnSpcReduction="10000"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6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Arial" pitchFamily="34" charset="0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副标题 3"/>
          <p:cNvSpPr/>
          <p:nvPr>
            <p:ph type="subTitle" idx="3" hasCustomPrompt="1"/>
            <p:custDataLst>
              <p:tags r:id="rId4"/>
            </p:custDataLst>
          </p:nvPr>
        </p:nvSpPr>
        <p:spPr>
          <a:xfrm>
            <a:off x="6299269" y="4115857"/>
            <a:ext cx="4826000" cy="370205"/>
          </a:xfrm>
        </p:spPr>
        <p:txBody>
          <a:bodyPr vert="horz" wrap="square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200" b="0" i="0" u="none" strike="noStrike" kern="1200" cap="none" spc="2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幼圆" panose="02010509060101010101" charset="-122"/>
                <a:cs typeface="+mn-cs"/>
                <a:sym typeface="Arial" pitchFamily="34" charset="0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15153" y="1811319"/>
            <a:ext cx="2439665" cy="323535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标题 5"/>
          <p:cNvSpPr>
            <a:spLocks noGrp="1"/>
          </p:cNvSpPr>
          <p:nvPr>
            <p:ph type="ctrTitle" idx="2" hasCustomPrompt="1"/>
            <p:custDataLst>
              <p:tags r:id="rId7"/>
            </p:custDataLst>
          </p:nvPr>
        </p:nvSpPr>
        <p:spPr>
          <a:xfrm>
            <a:off x="4521871" y="3613741"/>
            <a:ext cx="6857365" cy="582930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3160" b="1" i="0" u="none" strike="noStrike" kern="1200" cap="none" spc="30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乐喵体W" panose="00020600040101010101" charset="-122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9" name="副标题 7"/>
          <p:cNvSpPr>
            <a:spLocks noGrp="1"/>
          </p:cNvSpPr>
          <p:nvPr>
            <p:ph type="subTitle" idx="3" hasCustomPrompt="1"/>
            <p:custDataLst>
              <p:tags r:id="rId8"/>
            </p:custDataLst>
          </p:nvPr>
        </p:nvSpPr>
        <p:spPr>
          <a:xfrm>
            <a:off x="4521871" y="4261441"/>
            <a:ext cx="6857365" cy="1669926"/>
          </a:xfrm>
        </p:spPr>
        <p:txBody>
          <a:bodyPr vert="horz" wrap="square" lIns="0" tIns="0" rIns="0" bIns="0" rtlCol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dk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4572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9144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8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3716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18288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ctr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228" y="1234440"/>
            <a:ext cx="3309682" cy="438912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幼圆" panose="02010509060101010101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文本占位符 4"/>
          <p:cNvSpPr/>
          <p:nvPr>
            <p:ph type="body" idx="1" hasCustomPrompt="1"/>
            <p:custDataLst>
              <p:tags r:id="rId3"/>
            </p:custDataLst>
          </p:nvPr>
        </p:nvSpPr>
        <p:spPr>
          <a:xfrm>
            <a:off x="6604687" y="2463322"/>
            <a:ext cx="4825403" cy="640394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2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幼圆" panose="02010509060101010101" charset="-122"/>
                <a:cs typeface="+mn-cs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7" name="标题 5"/>
          <p:cNvSpPr/>
          <p:nvPr>
            <p:ph type="title" hasCustomPrompt="1"/>
            <p:custDataLst>
              <p:tags r:id="rId4"/>
            </p:custDataLst>
          </p:nvPr>
        </p:nvSpPr>
        <p:spPr>
          <a:xfrm>
            <a:off x="6604053" y="3256115"/>
            <a:ext cx="4826038" cy="1138555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1" i="0" u="none" strike="noStrike" kern="1200" cap="none" spc="7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294600" y="302400"/>
            <a:ext cx="11602796" cy="6253188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600" y="30240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7310" y="58355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4827588" cy="686879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 anchorCtr="0"/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9600" cy="2660396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80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5029200"/>
            <a:ext cx="12189600" cy="1828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 anchorCtr="0"/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1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9600" cy="914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2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3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0" y="959400"/>
            <a:ext cx="12189600" cy="493919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61" y="-10801"/>
            <a:ext cx="1753527" cy="1753527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04461"/>
            <a:ext cx="1753527" cy="175352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61398"/>
            <a:ext cx="10852237" cy="5388907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22" Type="http://schemas.openxmlformats.org/officeDocument/2006/relationships/tags" Target="../tags/tag109.xml" /><Relationship Id="rId23" Type="http://schemas.openxmlformats.org/officeDocument/2006/relationships/tags" Target="../tags/tag110.xml" /><Relationship Id="rId24" Type="http://schemas.openxmlformats.org/officeDocument/2006/relationships/tags" Target="../tags/tag111.xml" /><Relationship Id="rId25" Type="http://schemas.openxmlformats.org/officeDocument/2006/relationships/tags" Target="../tags/tag112.xml" /><Relationship Id="rId26" Type="http://schemas.openxmlformats.org/officeDocument/2006/relationships/tags" Target="../tags/tag113.xml" /><Relationship Id="rId27" Type="http://schemas.openxmlformats.org/officeDocument/2006/relationships/tags" Target="../tags/tag114.xml" /><Relationship Id="rId28" Type="http://schemas.openxmlformats.org/officeDocument/2006/relationships/tags" Target="../tags/tag115.xml" /><Relationship Id="rId29" Type="http://schemas.openxmlformats.org/officeDocument/2006/relationships/tags" Target="../tags/tag116.xml" /><Relationship Id="rId3" Type="http://schemas.openxmlformats.org/officeDocument/2006/relationships/image" Target="../media/image2.png" /><Relationship Id="rId30" Type="http://schemas.openxmlformats.org/officeDocument/2006/relationships/tags" Target="../tags/tag117.xml" /><Relationship Id="rId31" Type="http://schemas.openxmlformats.org/officeDocument/2006/relationships/tags" Target="../tags/tag118.xml" /><Relationship Id="rId32" Type="http://schemas.openxmlformats.org/officeDocument/2006/relationships/tags" Target="../tags/tag119.xml" /><Relationship Id="rId33" Type="http://schemas.openxmlformats.org/officeDocument/2006/relationships/tags" Target="../tags/tag120.xml" /><Relationship Id="rId34" Type="http://schemas.openxmlformats.org/officeDocument/2006/relationships/tags" Target="../tags/tag121.xml" /><Relationship Id="rId35" Type="http://schemas.openxmlformats.org/officeDocument/2006/relationships/tags" Target="../tags/tag122.xml" /><Relationship Id="rId36" Type="http://schemas.openxmlformats.org/officeDocument/2006/relationships/tags" Target="../tags/tag123.xml" /><Relationship Id="rId37" Type="http://schemas.openxmlformats.org/officeDocument/2006/relationships/tags" Target="../tags/tag124.xml" /><Relationship Id="rId38" Type="http://schemas.openxmlformats.org/officeDocument/2006/relationships/tags" Target="../tags/tag125.xml" /><Relationship Id="rId4" Type="http://schemas.openxmlformats.org/officeDocument/2006/relationships/tags" Target="../tags/tag92.xml" /><Relationship Id="rId5" Type="http://schemas.openxmlformats.org/officeDocument/2006/relationships/image" Target="../media/image3.png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31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tags" Target="../tags/tag126.xml" /><Relationship Id="rId5" Type="http://schemas.openxmlformats.org/officeDocument/2006/relationships/image" Target="../media/image3.png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22" Type="http://schemas.openxmlformats.org/officeDocument/2006/relationships/tags" Target="../tags/tag152.xml" /><Relationship Id="rId23" Type="http://schemas.openxmlformats.org/officeDocument/2006/relationships/tags" Target="../tags/tag153.xml" /><Relationship Id="rId24" Type="http://schemas.openxmlformats.org/officeDocument/2006/relationships/tags" Target="../tags/tag154.xml" /><Relationship Id="rId25" Type="http://schemas.openxmlformats.org/officeDocument/2006/relationships/tags" Target="../tags/tag155.xml" /><Relationship Id="rId26" Type="http://schemas.openxmlformats.org/officeDocument/2006/relationships/tags" Target="../tags/tag156.xml" /><Relationship Id="rId27" Type="http://schemas.openxmlformats.org/officeDocument/2006/relationships/tags" Target="../tags/tag157.xml" /><Relationship Id="rId28" Type="http://schemas.openxmlformats.org/officeDocument/2006/relationships/tags" Target="../tags/tag158.xml" /><Relationship Id="rId29" Type="http://schemas.openxmlformats.org/officeDocument/2006/relationships/tags" Target="../tags/tag159.xml" /><Relationship Id="rId3" Type="http://schemas.openxmlformats.org/officeDocument/2006/relationships/tags" Target="../tags/tag134.xml" /><Relationship Id="rId30" Type="http://schemas.openxmlformats.org/officeDocument/2006/relationships/tags" Target="../tags/tag160.xml" /><Relationship Id="rId31" Type="http://schemas.openxmlformats.org/officeDocument/2006/relationships/tags" Target="../tags/tag161.xml" /><Relationship Id="rId32" Type="http://schemas.openxmlformats.org/officeDocument/2006/relationships/tags" Target="../tags/tag162.xml" /><Relationship Id="rId33" Type="http://schemas.openxmlformats.org/officeDocument/2006/relationships/tags" Target="../tags/tag163.xml" /><Relationship Id="rId34" Type="http://schemas.openxmlformats.org/officeDocument/2006/relationships/tags" Target="../tags/tag164.xml" /><Relationship Id="rId35" Type="http://schemas.openxmlformats.org/officeDocument/2006/relationships/tags" Target="../tags/tag165.xml" /><Relationship Id="rId36" Type="http://schemas.openxmlformats.org/officeDocument/2006/relationships/tags" Target="../tags/tag166.xml" /><Relationship Id="rId37" Type="http://schemas.openxmlformats.org/officeDocument/2006/relationships/tags" Target="../tags/tag167.xml" /><Relationship Id="rId38" Type="http://schemas.openxmlformats.org/officeDocument/2006/relationships/tags" Target="../tags/tag168.xml" /><Relationship Id="rId39" Type="http://schemas.openxmlformats.org/officeDocument/2006/relationships/tags" Target="../tags/tag169.xml" /><Relationship Id="rId4" Type="http://schemas.openxmlformats.org/officeDocument/2006/relationships/tags" Target="../tags/tag135.xml" /><Relationship Id="rId40" Type="http://schemas.openxmlformats.org/officeDocument/2006/relationships/tags" Target="../tags/tag170.xml" /><Relationship Id="rId41" Type="http://schemas.openxmlformats.org/officeDocument/2006/relationships/tags" Target="../tags/tag171.xml" /><Relationship Id="rId42" Type="http://schemas.openxmlformats.org/officeDocument/2006/relationships/tags" Target="../tags/tag172.xml" /><Relationship Id="rId43" Type="http://schemas.openxmlformats.org/officeDocument/2006/relationships/tags" Target="../tags/tag173.xml" /><Relationship Id="rId44" Type="http://schemas.openxmlformats.org/officeDocument/2006/relationships/tags" Target="../tags/tag174.xml" /><Relationship Id="rId45" Type="http://schemas.openxmlformats.org/officeDocument/2006/relationships/tags" Target="../tags/tag175.xml" /><Relationship Id="rId46" Type="http://schemas.openxmlformats.org/officeDocument/2006/relationships/tags" Target="../tags/tag176.xml" /><Relationship Id="rId47" Type="http://schemas.openxmlformats.org/officeDocument/2006/relationships/tags" Target="../tags/tag177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image" Target="../media/image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3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tags" Target="../tags/tag178.xml" /><Relationship Id="rId5" Type="http://schemas.openxmlformats.org/officeDocument/2006/relationships/image" Target="../media/image3.png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png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image" Target="../media/image10.png" /><Relationship Id="rId7" Type="http://schemas.openxmlformats.org/officeDocument/2006/relationships/tags" Target="../tags/tag188.xml" /><Relationship Id="rId8" Type="http://schemas.openxmlformats.org/officeDocument/2006/relationships/image" Target="../media/image11.png" /><Relationship Id="rId9" Type="http://schemas.openxmlformats.org/officeDocument/2006/relationships/tags" Target="../tags/tag18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png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image" Target="../media/image10.png" /><Relationship Id="rId7" Type="http://schemas.openxmlformats.org/officeDocument/2006/relationships/tags" Target="../tags/tag195.xml" /><Relationship Id="rId8" Type="http://schemas.openxmlformats.org/officeDocument/2006/relationships/image" Target="../media/image11.png" /><Relationship Id="rId9" Type="http://schemas.openxmlformats.org/officeDocument/2006/relationships/tags" Target="../tags/tag1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5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Relationship Id="rId4" Type="http://schemas.openxmlformats.org/officeDocument/2006/relationships/tags" Target="../tags/tag200.xml" /><Relationship Id="rId5" Type="http://schemas.openxmlformats.org/officeDocument/2006/relationships/image" Target="../media/image3.png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2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.png" /><Relationship Id="rId4" Type="http://schemas.openxmlformats.org/officeDocument/2006/relationships/tags" Target="../tags/tag208.xml" /><Relationship Id="rId5" Type="http://schemas.openxmlformats.org/officeDocument/2006/relationships/image" Target="../media/image3.png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7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.png" /><Relationship Id="rId4" Type="http://schemas.openxmlformats.org/officeDocument/2006/relationships/tags" Target="../tags/tag213.xml" /><Relationship Id="rId5" Type="http://schemas.openxmlformats.org/officeDocument/2006/relationships/image" Target="../media/image3.png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.png" /><Relationship Id="rId4" Type="http://schemas.openxmlformats.org/officeDocument/2006/relationships/tags" Target="../tags/tag218.xml" /><Relationship Id="rId5" Type="http://schemas.openxmlformats.org/officeDocument/2006/relationships/image" Target="../media/image3.png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7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.png" /><Relationship Id="rId4" Type="http://schemas.openxmlformats.org/officeDocument/2006/relationships/tags" Target="../tags/tag223.xml" /><Relationship Id="rId5" Type="http://schemas.openxmlformats.org/officeDocument/2006/relationships/image" Target="../media/image3.png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2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.png" /><Relationship Id="rId4" Type="http://schemas.openxmlformats.org/officeDocument/2006/relationships/tags" Target="../tags/tag228.xml" /><Relationship Id="rId5" Type="http://schemas.openxmlformats.org/officeDocument/2006/relationships/image" Target="../media/image3.png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7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.png" /><Relationship Id="rId4" Type="http://schemas.openxmlformats.org/officeDocument/2006/relationships/tags" Target="../tags/tag233.xml" /><Relationship Id="rId5" Type="http://schemas.openxmlformats.org/officeDocument/2006/relationships/image" Target="../media/image3.png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image" Target="../media/image1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2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.png" /><Relationship Id="rId4" Type="http://schemas.openxmlformats.org/officeDocument/2006/relationships/tags" Target="../tags/tag238.xml" /><Relationship Id="rId5" Type="http://schemas.openxmlformats.org/officeDocument/2006/relationships/image" Target="../media/image3.png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image" Target="../media/image1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7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.png" /><Relationship Id="rId4" Type="http://schemas.openxmlformats.org/officeDocument/2006/relationships/tags" Target="../tags/tag243.xml" /><Relationship Id="rId5" Type="http://schemas.openxmlformats.org/officeDocument/2006/relationships/image" Target="../media/image3.png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image" Target="../media/image1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2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.png" /><Relationship Id="rId4" Type="http://schemas.openxmlformats.org/officeDocument/2006/relationships/tags" Target="../tags/tag248.xml" /><Relationship Id="rId5" Type="http://schemas.openxmlformats.org/officeDocument/2006/relationships/image" Target="../media/image3.png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image" Target="../media/image1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6300312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0" name="直接连接符 9"/>
          <p:cNvCxnSpPr/>
          <p:nvPr>
            <p:custDataLst>
              <p:tags r:id="rId3"/>
            </p:custDataLst>
          </p:nvPr>
        </p:nvCxnSpPr>
        <p:spPr>
          <a:xfrm flipH="1">
            <a:off x="6299269" y="4757465"/>
            <a:ext cx="4825366" cy="0"/>
          </a:xfrm>
          <a:prstGeom prst="line">
            <a:avLst/>
          </a:prstGeom>
          <a:ln>
            <a:solidFill>
              <a:schemeClr val="dk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5"/>
          <p:cNvSpPr/>
          <p:nvPr>
            <p:ph type="ctrTitle" idx="2"/>
            <p:custDataLst>
              <p:tags r:id="rId4"/>
            </p:custDataLst>
          </p:nvPr>
        </p:nvSpPr>
        <p:spPr>
          <a:xfrm>
            <a:off x="841375" y="1285875"/>
            <a:ext cx="11190605" cy="1064260"/>
          </a:xfrm>
        </p:spPr>
        <p:txBody>
          <a:bodyPr/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rgbClr val="FFFF00"/>
                </a:solidFill>
                <a:latin typeface="仿宋" panose="02010609060101010101" charset="-122"/>
                <a:ea typeface="微软雅黑"/>
                <a:cs typeface="+mj-ea"/>
              </a:rPr>
              <a:t>大地上受苦的人</a:t>
            </a:r>
            <a:endParaRPr lang="zh-CN" altLang="en-US" sz="4800">
              <a:solidFill>
                <a:srgbClr val="FFFF00"/>
              </a:solidFill>
              <a:latin typeface="仿宋" panose="02010609060101010101" charset="-122"/>
              <a:ea typeface="微软雅黑"/>
              <a:cs typeface="+mj-ea"/>
            </a:endParaRPr>
          </a:p>
        </p:txBody>
      </p:sp>
      <p:sp>
        <p:nvSpPr>
          <p:cNvPr id="7" name="副标题 6"/>
          <p:cNvSpPr/>
          <p:nvPr>
            <p:ph type="subTitle" idx="3"/>
          </p:nvPr>
        </p:nvSpPr>
        <p:spPr>
          <a:xfrm>
            <a:off x="2437130" y="3092450"/>
            <a:ext cx="7999095" cy="370205"/>
          </a:xfrm>
        </p:spPr>
        <p:txBody>
          <a:bodyPr>
            <a:noAutofit/>
          </a:bodyPr>
          <a:lstStyle/>
          <a:p>
            <a:pPr algn="ctr"/>
            <a:r>
              <a:rPr lang="zh-CN" altLang="en-US" sz="24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读书笔记</a:t>
            </a:r>
            <a:endParaRPr lang="zh-CN" altLang="en-US" sz="24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4" name="圆角矩形 3"/>
          <p:cNvSpPr/>
          <p:nvPr>
            <p:custDataLst>
              <p:tags r:id="rId7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8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9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10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11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12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3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椭圆 1"/>
          <p:cNvSpPr/>
          <p:nvPr>
            <p:custDataLst>
              <p:tags r:id="rId14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5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6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7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8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9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20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21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22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3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4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5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6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7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8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9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30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31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32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3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4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5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6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7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359E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25C4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359EFF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地上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1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359E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2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3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受苦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5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6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7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通过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8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努力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9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20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故事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自己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梦想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村庄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村里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人们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生活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7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老师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8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家庭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面对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老李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人物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社会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精神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困境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2" name="文本框 51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《大地上受苦的人》是一部感人至深的作品，讲述了一群在艰辛环境中努力求生的人们的奋斗故事。作者通过深入挖掘他们的内心世界，揭示了人性的光辉与坚韧。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故事以一个偏远的山村为背景，聚焦于村里的几位主要人物。这些人物包括老李，一个一生劳作、无私奉献的农民；小芳，一个在贫困中坚守求学梦想的女孩；以及王老师，一个为改变村庄命运而努力的教育工作者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老李是村里的劳动模范，他日复一日地在田地里辛勤劳作，只为了一家人的生计。尽管生活艰辛，他却始终保持着乐观的心态，相信通过自己的努力能给家人带来更好的生活。在故事中，老李不仅要面对自然环境的挑战，还要应对家庭内部的种种矛盾。他的形象塑造了一个顽强拼搏、不屈不挠的劳动者形象，令人敬佩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小芳则是一个充满希望和梦想的年轻女孩。尽管家庭经济拮据，她却始终坚持自己的求学之路。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在故事中，小芳通过不懈努力，最终赢得了走出大山的机会，实现了自己的梦想。她的故事展现了贫困地区孩子们对知识的渴望和对未来的憧憬，令人动容。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王老师则是村里的知识分子，他深知教育对于改变村庄的重要性。为了培养更多的人才，他倾尽全力投入到教育事业中。在故事中，王老师不仅要面对艰苦的教学环境，还要应对来自社会和家庭的种种压力。他的坚定信念和无私奉献精神感染着身边的人，成为推动村庄发展的重要力量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大地上受苦的人》通过这些人物的生动故事，展示了人类在困境中不屈不挠、奋发向前的精神风貌。这部作品不仅给予读者强烈的情感共鸣，还引发了对于社会现实问题的深刻思考。它呼吁人们那些在困境中挣扎的人们，共同努力为他们创造一个更加美好的未来。它也启示着我们珍惜当下、勇敢面对生活中的挑战，努力追求自己的梦想和目标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《大地上受苦的人》是一本讲述人间疾苦和人民斗争的小说，通过精彩的摘录，我们可以更好地理解这本书的主题和思想。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“我们都是大地上受苦的人，我们在这个世界上没有地位，我们没有权利去争取我们的幸福。我们的生活就像是在荒芜的土地上挣扎的小草，永远没有阳光的照耀。”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这句话描绘了底层人民的困境，他们生活在社会的底层，没有地位，没有权利，只有无尽的艰辛和痛苦。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“我们的生活就像是一场战争，我们每天都在战斗，为了生存而战斗。我们不怕苦，不怕累，只希望能够活下去，只希望能够有尊严地活下去。”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这句话表达了人民对生存的渴望和对尊严的追求，他们愿意付出艰辛的努力，只是为了能够活下去并维护自己的尊严。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“我们不能放弃，我们不能向命运低头。我们要站起来，我们要为自己的权利而斗争。只有我们自己能够改变我们的命运，只有我们自己能够创造我们的幸福。”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这句话鼓舞着人们不要放弃，不要向命运低头。他们应该坚持斗争，争取自己的权利，只有自己才能改变命运，创造幸福。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“人生的意义在于奉献，在于为了更美好的未来而奋斗。我们的痛苦和努力都是值得的，因为它们都是为了一个更美好的世界。”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这句话表达了人生的意义在于奉献和奋斗，人们的痛苦和努力都是为了创造一个更美好的未来。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https://d.book118.com/537163003121006034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4ed519dc74f5422794ba784262847fda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0fd07a8fc48be8080e791"/>
  <p:tag name="KSO_WM_CHIP_XID" val="5fa0fd07a8fc48be8080e792"/>
  <p:tag name="KSO_WM_TAG_VERSION" val="1.0"/>
  <p:tag name="KSO_WM_TEMPLATE_CATEGORY" val="chip"/>
  <p:tag name="KSO_WM_TEMPLATE_INDEX" val="20201293"/>
  <p:tag name="KSO_WM_UNIT_COMPATIBLE" val="0"/>
  <p:tag name="KSO_WM_UNIT_DEC_AREA_ID" val="87fed009d2ac4cc6b2d08df403cd486f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01293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INDEX" val="20201293"/>
  <p:tag name="KSO_WM_UNIT_BLOCK" val="0"/>
  <p:tag name="KSO_WM_UNIT_COMPATIBLE" val="0"/>
  <p:tag name="KSO_WM_UNIT_DEC_AREA_ID" val="e94bd682be8b4418be03daacfb752d4c"/>
  <p:tag name="KSO_WM_UNIT_DEFAULT_FONT" val="24;60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4"/>
</p:tagLst>
</file>

<file path=ppt/tags/tag3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INDEX" val="20201293"/>
  <p:tag name="KSO_WM_UNIT_BLOCK" val="0"/>
  <p:tag name="KSO_WM_UNIT_COMPATIBLE" val="0"/>
  <p:tag name="KSO_WM_UNIT_DEC_AREA_ID" val="bbcf2772b2c343209350ea40fe9b3f86"/>
  <p:tag name="KSO_WM_UNIT_DEFAULT_FONT" val="18;24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9"/>
</p:tagLst>
</file>

<file path=ppt/tags/tag4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.xml><?xml version="1.0" encoding="utf-8"?>
<p:tagLst xmlns:p="http://schemas.openxmlformats.org/presentationml/2006/main">
  <p:tag name="KSO_WM_ASSEMBLE_CHIP_INDEX" val="e15ba83617d64fc6b109e9b981a2786d"/>
  <p:tag name="KSO_WM_BEAUTIFY_FLAG" val="#wm#"/>
  <p:tag name="KSO_WM_CHIP_FILLAREA_FILL_RULE" val="{&quot;fill_align&quot;:&quot;lm&quot;,&quot;fill_effect&quot;:[],&quot;fill_mode&quot;:&quot;adaptive&quot;,&quot;sacle_strategy&quot;:&quot;stretch&quot;}"/>
  <p:tag name="KSO_WM_CHIP_GROUPID" val="5fa0fd07a8fc48be8080e791"/>
  <p:tag name="KSO_WM_CHIP_XID" val="5fa0fd07a8fc48be8080e793"/>
  <p:tag name="KSO_WM_TAG_VERSION" val="1.0"/>
  <p:tag name="KSO_WM_TEMPLATE_CATEGORY" val="chip"/>
  <p:tag name="KSO_WM_TEMPLATE_INDEX" val="20201293"/>
  <p:tag name="KSO_WM_UNIT_COMPATIBLE" val="0"/>
  <p:tag name="KSO_WM_UNIT_DEC_AREA_ID" val="ab4ece2c928a4baaafb90c3c2e278ac4"/>
  <p:tag name="KSO_WM_UNIT_DECORATE_INFO" val=""/>
  <p:tag name="KSO_WM_UNIT_DIAGRAM_ISNUMVISUAL" val="0"/>
  <p:tag name="KSO_WM_UNIT_DIAGRAM_ISREFERUNIT" val="0"/>
  <p:tag name="KSO_WM_UNIT_HIGHLIGHT" val="0"/>
  <p:tag name="KSO_WM_UNIT_ID" val="chip20201293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.xml><?xml version="1.0" encoding="utf-8"?>
<p:tagLst xmlns:p="http://schemas.openxmlformats.org/presentationml/2006/main">
  <p:tag name="KSO_WM_ASSEMBLE_CHIP_INDEX" val="8da15b3f4ce2483da3539565a25eaaf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34f37ec0980f47a1af3b7d3af8ed1ab9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.xml><?xml version="1.0" encoding="utf-8"?>
<p:tagLst xmlns:p="http://schemas.openxmlformats.org/presentationml/2006/main">
  <p:tag name="KSO_WM_ASSEMBLE_CHIP_INDEX" val="362f32f05c4a4f00ab00d35837cf7c7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b886f1253c3b428282adae0639e94fbb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9.xml><?xml version="1.0" encoding="utf-8"?>
<p:tagLst xmlns:p="http://schemas.openxmlformats.org/presentationml/2006/main">
  <p:tag name="KSO_WM_ASSEMBLE_CHIP_INDEX" val="82df27532dd14e25b7f604e27735c25a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1950ac41c4a0a525618"/>
  <p:tag name="KSO_WM_CHIP_XID" val="5ebe41950ac41c4a0a525619"/>
  <p:tag name="KSO_WM_TAG_VERSION" val="1.0"/>
  <p:tag name="KSO_WM_TEMPLATE_ASSEMBLE_GROUPID" val="5fa0fd07a8fc48be8080e791"/>
  <p:tag name="KSO_WM_TEMPLATE_ASSEMBLE_XID" val="5fa10962a8fc48be8080f8a9"/>
  <p:tag name="KSO_WM_TEMPLATE_CATEGORY" val="custom"/>
  <p:tag name="KSO_WM_TEMPLATE_INDEX" val="20201293"/>
  <p:tag name="KSO_WM_UNIT_BLOCK" val="0"/>
  <p:tag name="KSO_WM_UNIT_COMPATIBLE" val="0"/>
  <p:tag name="KSO_WM_UNIT_DEC_AREA_ID" val="babe2e0cd4c342568048a050fb317af6"/>
  <p:tag name="KSO_WM_UNIT_DEFAULT_FONT" val="24;32;2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9"/>
</p:tagLst>
</file>

<file path=ppt/tags/tag10.xml><?xml version="1.0" encoding="utf-8"?>
<p:tagLst xmlns:p="http://schemas.openxmlformats.org/presentationml/2006/main">
  <p:tag name="KSO_WM_ASSEMBLE_CHIP_INDEX" val="82df27532dd14e25b7f604e27735c25a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1950ac41c4a0a525618"/>
  <p:tag name="KSO_WM_CHIP_XID" val="5ebe41950ac41c4a0a525619"/>
  <p:tag name="KSO_WM_TAG_VERSION" val="1.0"/>
  <p:tag name="KSO_WM_TEMPLATE_ASSEMBLE_GROUPID" val="5fa0fd07a8fc48be8080e791"/>
  <p:tag name="KSO_WM_TEMPLATE_ASSEMBLE_XID" val="5fa10962a8fc48be8080f8a9"/>
  <p:tag name="KSO_WM_TEMPLATE_CATEGORY" val="custom"/>
  <p:tag name="KSO_WM_TEMPLATE_INDEX" val="20201293"/>
  <p:tag name="KSO_WM_UNIT_BLOCK" val="0"/>
  <p:tag name="KSO_WM_UNIT_COMPATIBLE" val="0"/>
  <p:tag name="KSO_WM_UNIT_DEC_AREA_ID" val="7a8c00639c474901b56d9777ab95a400"/>
  <p:tag name="KSO_WM_UNIT_DEFAULT_FONT" val="14;16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为了最终演示发布的良好效果。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65"/>
</p:tagLst>
</file>

<file path=ppt/tags/tag1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5.xml><?xml version="1.0" encoding="utf-8"?>
<p:tagLst xmlns:p="http://schemas.openxmlformats.org/presentationml/2006/main">
  <p:tag name="KSO_WM_ASSEMBLE_CHIP_INDEX" val="fd81a4c5f14149d8af6cd44c0f242661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5fa0fd07a8fc48be8080e791"/>
  <p:tag name="KSO_WM_CHIP_XID" val="5fa0fd07a8fc48be8080e793"/>
  <p:tag name="KSO_WM_TAG_VERSION" val="1.0"/>
  <p:tag name="KSO_WM_TEMPLATE_CATEGORY" val="chip"/>
  <p:tag name="KSO_WM_TEMPLATE_INDEX" val="20201293"/>
  <p:tag name="KSO_WM_UNIT_COMPATIBLE" val="0"/>
  <p:tag name="KSO_WM_UNIT_DEC_AREA_ID" val="71da2df21867433a8785a6e49e807f6e"/>
  <p:tag name="KSO_WM_UNIT_DECORATE_INFO" val=""/>
  <p:tag name="KSO_WM_UNIT_DIAGRAM_ISNUMVISUAL" val="0"/>
  <p:tag name="KSO_WM_UNIT_DIAGRAM_ISREFERUNIT" val="0"/>
  <p:tag name="KSO_WM_UNIT_HIGHLIGHT" val="0"/>
  <p:tag name="KSO_WM_UNIT_ID" val="chip20201293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6.xml><?xml version="1.0" encoding="utf-8"?>
<p:tagLst xmlns:p="http://schemas.openxmlformats.org/presentationml/2006/main">
  <p:tag name="KSO_WM_ASSEMBLE_CHIP_INDEX" val="80d7ca7f5f494a319fe07cece3ce117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26a788a8b837421390fb74640dd3386e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7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8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9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0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3.xml><?xml version="1.0" encoding="utf-8"?>
<p:tagLst xmlns:p="http://schemas.openxmlformats.org/presentationml/2006/main">
  <p:tag name="KSO_WM_ASSEMBLE_CHIP_INDEX" val="4ed519dc74f5422794ba784262847fda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0fd07a8fc48be8080e791"/>
  <p:tag name="KSO_WM_CHIP_XID" val="5fa0fd07a8fc48be8080e792"/>
  <p:tag name="KSO_WM_TAG_VERSION" val="1.0"/>
  <p:tag name="KSO_WM_TEMPLATE_CATEGORY" val="chip"/>
  <p:tag name="KSO_WM_TEMPLATE_INDEX" val="20201293"/>
  <p:tag name="KSO_WM_UNIT_COMPATIBLE" val="0"/>
  <p:tag name="KSO_WM_UNIT_DEC_AREA_ID" val="87fed009d2ac4cc6b2d08df403cd486f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01293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4.xml><?xml version="1.0" encoding="utf-8"?>
<p:tagLst xmlns:p="http://schemas.openxmlformats.org/presentationml/2006/main">
  <p:tag name="KSO_WM_ASSEMBLE_CHIP_INDEX" val="929c46263b774243b778b3be232cdc8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d230ac41c4a0a525649"/>
  <p:tag name="KSO_WM_CHIP_XID" val="5ebe4d230ac41c4a0a52564a"/>
  <p:tag name="KSO_WM_TAG_VERSION" val="1.0"/>
  <p:tag name="KSO_WM_TEMPLATE_ASSEMBLE_GROUPID" val="5fa0fd07a8fc48be8080e791"/>
  <p:tag name="KSO_WM_TEMPLATE_ASSEMBLE_XID" val="5fa10962a8fc48be8080f8c4"/>
  <p:tag name="KSO_WM_TEMPLATE_CATEGORY" val="custom"/>
  <p:tag name="KSO_WM_TEMPLATE_INDEX" val="20201293"/>
  <p:tag name="KSO_WM_UNIT_BLOCK" val="0"/>
  <p:tag name="KSO_WM_UNIT_COMPATIBLE" val="0"/>
  <p:tag name="KSO_WM_UNIT_DEC_AREA_ID" val="96d83f363bcc494ea61ee02635dd7cf8"/>
  <p:tag name="KSO_WM_UNIT_DEFAULT_FONT" val="18;24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8"/>
</p:tagLst>
</file>

<file path=ppt/tags/tag25.xml><?xml version="1.0" encoding="utf-8"?>
<p:tagLst xmlns:p="http://schemas.openxmlformats.org/presentationml/2006/main">
  <p:tag name="KSO_WM_ASSEMBLE_CHIP_INDEX" val="929c46263b774243b778b3be232cdc8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d230ac41c4a0a525649"/>
  <p:tag name="KSO_WM_CHIP_XID" val="5ebe4d230ac41c4a0a52564a"/>
  <p:tag name="KSO_WM_TAG_VERSION" val="1.0"/>
  <p:tag name="KSO_WM_TEMPLATE_ASSEMBLE_GROUPID" val="5fa0fd07a8fc48be8080e791"/>
  <p:tag name="KSO_WM_TEMPLATE_ASSEMBLE_XID" val="5fa10962a8fc48be8080f8c4"/>
  <p:tag name="KSO_WM_TEMPLATE_CATEGORY" val="custom"/>
  <p:tag name="KSO_WM_TEMPLATE_INDEX" val="20201293"/>
  <p:tag name="KSO_WM_UNIT_BLOCK" val="0"/>
  <p:tag name="KSO_WM_UNIT_COMPATIBLE" val="0"/>
  <p:tag name="KSO_WM_UNIT_DEC_AREA_ID" val="a5f8170114864349bad27e18bf193b90"/>
  <p:tag name="KSO_WM_UNIT_DEFAULT_FONT" val="60;74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谢谢观看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6"/>
</p:tagLst>
</file>

<file path=ppt/tags/tag2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8.xml><?xml version="1.0" encoding="utf-8"?>
<p:tagLst xmlns:p="http://schemas.openxmlformats.org/presentationml/2006/main">
  <p:tag name="KSO_WM_SLIDE_BACKGROUND_TYPE" val="general"/>
</p:tagLst>
</file>

<file path=ppt/tags/tag29.xml><?xml version="1.0" encoding="utf-8"?>
<p:tagLst xmlns:p="http://schemas.openxmlformats.org/presentationml/2006/main">
  <p:tag name="KSO_WM_SLIDE_BACKGROUND_TYPE" val="general"/>
</p:tagLst>
</file>

<file path=ppt/tags/tag30.xml><?xml version="1.0" encoding="utf-8"?>
<p:tagLst xmlns:p="http://schemas.openxmlformats.org/presentationml/2006/main">
  <p:tag name="KSO_WM_SLIDE_BACKGROUND_TYPE" val="general"/>
</p:tagLst>
</file>

<file path=ppt/tags/tag31.xml><?xml version="1.0" encoding="utf-8"?>
<p:tagLst xmlns:p="http://schemas.openxmlformats.org/presentationml/2006/main">
  <p:tag name="KSO_WM_SLIDE_BACKGROUND_TYPE" val="general"/>
</p:tagLst>
</file>

<file path=ppt/tags/tag32.xml><?xml version="1.0" encoding="utf-8"?>
<p:tagLst xmlns:p="http://schemas.openxmlformats.org/presentationml/2006/main">
  <p:tag name="KSO_WM_ASSEMBLE_CHIP_INDEX" val="ca46edf111714b50a52e157a8204f32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6f85697011dd4c36953a7afb80b62e6d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ASSEMBLE_CHIP_INDEX" val="74c6c9ef86c441ffa4c6c1da9248515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86ab4b764f084da0b0502715ef32d348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4.xml><?xml version="1.0" encoding="utf-8"?>
<p:tagLst xmlns:p="http://schemas.openxmlformats.org/presentationml/2006/main">
  <p:tag name="KSO_WM_ASSEMBLE_CHIP_INDEX" val="b95f201a57ca4aad8084c553c63b0aa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20a7f9f60f3246429387fc233527e96f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5.xml><?xml version="1.0" encoding="utf-8"?>
<p:tagLst xmlns:p="http://schemas.openxmlformats.org/presentationml/2006/main">
  <p:tag name="KSO_WM_SLIDE_BACKGROUND_TYPE" val="frame"/>
</p:tagLst>
</file>

<file path=ppt/tags/tag36.xml><?xml version="1.0" encoding="utf-8"?>
<p:tagLst xmlns:p="http://schemas.openxmlformats.org/presentationml/2006/main">
  <p:tag name="KSO_WM_SLIDE_BACKGROUND_TYPE" val="frame"/>
</p:tagLst>
</file>

<file path=ppt/tags/tag37.xml><?xml version="1.0" encoding="utf-8"?>
<p:tagLst xmlns:p="http://schemas.openxmlformats.org/presentationml/2006/main">
  <p:tag name="KSO_WM_SLIDE_BACKGROUND_TYPE" val="frame"/>
</p:tagLst>
</file>

<file path=ppt/tags/tag38.xml><?xml version="1.0" encoding="utf-8"?>
<p:tagLst xmlns:p="http://schemas.openxmlformats.org/presentationml/2006/main">
  <p:tag name="KSO_WM_SLIDE_BACKGROUND_TYPE" val="frame"/>
</p:tagLst>
</file>

<file path=ppt/tags/tag39.xml><?xml version="1.0" encoding="utf-8"?>
<p:tagLst xmlns:p="http://schemas.openxmlformats.org/presentationml/2006/main">
  <p:tag name="KSO_WM_SLIDE_BACKGROUND_TYPE" val="frame"/>
</p:tagLst>
</file>

<file path=ppt/tags/tag40.xml><?xml version="1.0" encoding="utf-8"?>
<p:tagLst xmlns:p="http://schemas.openxmlformats.org/presentationml/2006/main">
  <p:tag name="KSO_WM_ASSEMBLE_CHIP_INDEX" val="e977b0a7ba2e438cb853c03727ed247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1d59e8ea84f849ada1bcf878678826e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1.xml><?xml version="1.0" encoding="utf-8"?>
<p:tagLst xmlns:p="http://schemas.openxmlformats.org/presentationml/2006/main">
  <p:tag name="KSO_WM_ASSEMBLE_CHIP_INDEX" val="02b7eab650cc40d39006fce446f7fe43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2a643f70f90349f49bd0b4e8a8c3011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2.xml><?xml version="1.0" encoding="utf-8"?>
<p:tagLst xmlns:p="http://schemas.openxmlformats.org/presentationml/2006/main">
  <p:tag name="KSO_WM_ASSEMBLE_CHIP_INDEX" val="f33360b5c486479486f189883183c53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0130ad08a7fd42a3ba645fd34681ba96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3.xml><?xml version="1.0" encoding="utf-8"?>
<p:tagLst xmlns:p="http://schemas.openxmlformats.org/presentationml/2006/main">
  <p:tag name="KSO_WM_SLIDE_BACKGROUND_TYPE" val="leftRight"/>
</p:tagLst>
</file>

<file path=ppt/tags/tag44.xml><?xml version="1.0" encoding="utf-8"?>
<p:tagLst xmlns:p="http://schemas.openxmlformats.org/presentationml/2006/main">
  <p:tag name="KSO_WM_SLIDE_BACKGROUND_TYPE" val="leftRight"/>
</p:tagLst>
</file>

<file path=ppt/tags/tag45.xml><?xml version="1.0" encoding="utf-8"?>
<p:tagLst xmlns:p="http://schemas.openxmlformats.org/presentationml/2006/main">
  <p:tag name="KSO_WM_SLIDE_BACKGROUND_TYPE" val="leftRight"/>
</p:tagLst>
</file>

<file path=ppt/tags/tag46.xml><?xml version="1.0" encoding="utf-8"?>
<p:tagLst xmlns:p="http://schemas.openxmlformats.org/presentationml/2006/main">
  <p:tag name="KSO_WM_SLIDE_BACKGROUND_TYPE" val="leftRight"/>
</p:tagLst>
</file>

<file path=ppt/tags/tag47.xml><?xml version="1.0" encoding="utf-8"?>
<p:tagLst xmlns:p="http://schemas.openxmlformats.org/presentationml/2006/main">
  <p:tag name="KSO_WM_SLIDE_BACKGROUND_TYPE" val="leftRight"/>
</p:tagLst>
</file>

<file path=ppt/tags/tag48.xml><?xml version="1.0" encoding="utf-8"?>
<p:tagLst xmlns:p="http://schemas.openxmlformats.org/presentationml/2006/main">
  <p:tag name="KSO_WM_SLIDE_BACKGROUND_TYPE" val="leftRight"/>
</p:tagLst>
</file>

<file path=ppt/tags/tag49.xml><?xml version="1.0" encoding="utf-8"?>
<p:tagLst xmlns:p="http://schemas.openxmlformats.org/presentationml/2006/main">
  <p:tag name="KSO_WM_ASSEMBLE_CHIP_INDEX" val="29a7da2a7710452499ce906a6815b2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9ce9fcbcdd454ec6b7cb78105b003fd3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0.xml><?xml version="1.0" encoding="utf-8"?>
<p:tagLst xmlns:p="http://schemas.openxmlformats.org/presentationml/2006/main">
  <p:tag name="KSO_WM_ASSEMBLE_CHIP_INDEX" val="58d234d209be4976b2e0cf01005a0ef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bb1dbd7aca9e40908e1e17eb10411702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1.xml><?xml version="1.0" encoding="utf-8"?>
<p:tagLst xmlns:p="http://schemas.openxmlformats.org/presentationml/2006/main">
  <p:tag name="KSO_WM_ASSEMBLE_CHIP_INDEX" val="f5a2004ac49b4bb69c57f8a02a26ca3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e002303fbfca4df79512f67617623bff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2.xml><?xml version="1.0" encoding="utf-8"?>
<p:tagLst xmlns:p="http://schemas.openxmlformats.org/presentationml/2006/main">
  <p:tag name="KSO_WM_SLIDE_BACKGROUND_TYPE" val="topBottom"/>
</p:tagLst>
</file>

<file path=ppt/tags/tag53.xml><?xml version="1.0" encoding="utf-8"?>
<p:tagLst xmlns:p="http://schemas.openxmlformats.org/presentationml/2006/main">
  <p:tag name="KSO_WM_SLIDE_BACKGROUND_TYPE" val="topBottom"/>
</p:tagLst>
</file>

<file path=ppt/tags/tag54.xml><?xml version="1.0" encoding="utf-8"?>
<p:tagLst xmlns:p="http://schemas.openxmlformats.org/presentationml/2006/main">
  <p:tag name="KSO_WM_SLIDE_BACKGROUND_TYPE" val="topBottom"/>
</p:tagLst>
</file>

<file path=ppt/tags/tag55.xml><?xml version="1.0" encoding="utf-8"?>
<p:tagLst xmlns:p="http://schemas.openxmlformats.org/presentationml/2006/main">
  <p:tag name="KSO_WM_SLIDE_BACKGROUND_TYPE" val="topBottom"/>
</p:tagLst>
</file>

<file path=ppt/tags/tag56.xml><?xml version="1.0" encoding="utf-8"?>
<p:tagLst xmlns:p="http://schemas.openxmlformats.org/presentationml/2006/main">
  <p:tag name="KSO_WM_SLIDE_BACKGROUND_TYPE" val="topBottom"/>
</p:tagLst>
</file>

<file path=ppt/tags/tag57.xml><?xml version="1.0" encoding="utf-8"?>
<p:tagLst xmlns:p="http://schemas.openxmlformats.org/presentationml/2006/main">
  <p:tag name="KSO_WM_SLIDE_BACKGROUND_TYPE" val="topBottom"/>
</p:tagLst>
</file>

<file path=ppt/tags/tag58.xml><?xml version="1.0" encoding="utf-8"?>
<p:tagLst xmlns:p="http://schemas.openxmlformats.org/presentationml/2006/main">
  <p:tag name="KSO_WM_ASSEMBLE_CHIP_INDEX" val="1fc67831cb5a49c892673ec7cdbcd03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fb223afda20e4bc98e7e527da0d4061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9.xml><?xml version="1.0" encoding="utf-8"?>
<p:tagLst xmlns:p="http://schemas.openxmlformats.org/presentationml/2006/main">
  <p:tag name="KSO_WM_ASSEMBLE_CHIP_INDEX" val="ae053a95a3884383997281928459716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43ced91df8614865bce67ad2c5869386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0.xml><?xml version="1.0" encoding="utf-8"?>
<p:tagLst xmlns:p="http://schemas.openxmlformats.org/presentationml/2006/main">
  <p:tag name="KSO_WM_ASSEMBLE_CHIP_INDEX" val="56ee6a1a3283454ab095ea878c9317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18b5cfe565f84a319a39b55186d91e5d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1.xml><?xml version="1.0" encoding="utf-8"?>
<p:tagLst xmlns:p="http://schemas.openxmlformats.org/presentationml/2006/main">
  <p:tag name="KSO_WM_SLIDE_BACKGROUND_TYPE" val="bottomTop"/>
</p:tagLst>
</file>

<file path=ppt/tags/tag62.xml><?xml version="1.0" encoding="utf-8"?>
<p:tagLst xmlns:p="http://schemas.openxmlformats.org/presentationml/2006/main">
  <p:tag name="KSO_WM_SLIDE_BACKGROUND_TYPE" val="bottomTop"/>
</p:tagLst>
</file>

<file path=ppt/tags/tag63.xml><?xml version="1.0" encoding="utf-8"?>
<p:tagLst xmlns:p="http://schemas.openxmlformats.org/presentationml/2006/main">
  <p:tag name="KSO_WM_SLIDE_BACKGROUND_TYPE" val="bottomTop"/>
</p:tagLst>
</file>

<file path=ppt/tags/tag64.xml><?xml version="1.0" encoding="utf-8"?>
<p:tagLst xmlns:p="http://schemas.openxmlformats.org/presentationml/2006/main">
  <p:tag name="KSO_WM_SLIDE_BACKGROUND_TYPE" val="bottomTop"/>
</p:tagLst>
</file>

<file path=ppt/tags/tag65.xml><?xml version="1.0" encoding="utf-8"?>
<p:tagLst xmlns:p="http://schemas.openxmlformats.org/presentationml/2006/main">
  <p:tag name="KSO_WM_SLIDE_BACKGROUND_TYPE" val="bottomTop"/>
</p:tagLst>
</file>

<file path=ppt/tags/tag66.xml><?xml version="1.0" encoding="utf-8"?>
<p:tagLst xmlns:p="http://schemas.openxmlformats.org/presentationml/2006/main">
  <p:tag name="KSO_WM_SLIDE_BACKGROUND_TYPE" val="bottomTop"/>
</p:tagLst>
</file>

<file path=ppt/tags/tag67.xml><?xml version="1.0" encoding="utf-8"?>
<p:tagLst xmlns:p="http://schemas.openxmlformats.org/presentationml/2006/main">
  <p:tag name="KSO_WM_ASSEMBLE_CHIP_INDEX" val="6ae098f97e7544f99dcde5a345b84b25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21db78a4d71642f9a87d6340830d1301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ASSEMBLE_CHIP_INDEX" val="acf38ca99e8c4975816fd3b4fa3bcaef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c62eb7bccd404f4ca7c94d4633816c75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9.xml><?xml version="1.0" encoding="utf-8"?>
<p:tagLst xmlns:p="http://schemas.openxmlformats.org/presentationml/2006/main">
  <p:tag name="KSO_WM_ASSEMBLE_CHIP_INDEX" val="3cb715d7cd84472bb6f1213135d8559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43565377674c4cd0a3bff888d75576a0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0.xml><?xml version="1.0" encoding="utf-8"?>
<p:tagLst xmlns:p="http://schemas.openxmlformats.org/presentationml/2006/main">
  <p:tag name="KSO_WM_SLIDE_BACKGROUND_TYPE" val="navigation"/>
</p:tagLst>
</file>

<file path=ppt/tags/tag71.xml><?xml version="1.0" encoding="utf-8"?>
<p:tagLst xmlns:p="http://schemas.openxmlformats.org/presentationml/2006/main">
  <p:tag name="KSO_WM_SLIDE_BACKGROUND_TYPE" val="navigation"/>
</p:tagLst>
</file>

<file path=ppt/tags/tag72.xml><?xml version="1.0" encoding="utf-8"?>
<p:tagLst xmlns:p="http://schemas.openxmlformats.org/presentationml/2006/main">
  <p:tag name="KSO_WM_SLIDE_BACKGROUND_TYPE" val="navigation"/>
</p:tagLst>
</file>

<file path=ppt/tags/tag73.xml><?xml version="1.0" encoding="utf-8"?>
<p:tagLst xmlns:p="http://schemas.openxmlformats.org/presentationml/2006/main">
  <p:tag name="KSO_WM_SLIDE_BACKGROUND_TYPE" val="navigation"/>
</p:tagLst>
</file>

<file path=ppt/tags/tag74.xml><?xml version="1.0" encoding="utf-8"?>
<p:tagLst xmlns:p="http://schemas.openxmlformats.org/presentationml/2006/main">
  <p:tag name="KSO_WM_SLIDE_BACKGROUND_TYPE" val="navigation"/>
</p:tagLst>
</file>

<file path=ppt/tags/tag75.xml><?xml version="1.0" encoding="utf-8"?>
<p:tagLst xmlns:p="http://schemas.openxmlformats.org/presentationml/2006/main">
  <p:tag name="KSO_WM_SLIDE_BACKGROUND_TYPE" val="navigation"/>
</p:tagLst>
</file>

<file path=ppt/tags/tag76.xml><?xml version="1.0" encoding="utf-8"?>
<p:tagLst xmlns:p="http://schemas.openxmlformats.org/presentationml/2006/main">
  <p:tag name="KSO_WM_SLIDE_BACKGROUND_TYPE" val="navigation"/>
</p:tagLst>
</file>

<file path=ppt/tags/tag77.xml><?xml version="1.0" encoding="utf-8"?>
<p:tagLst xmlns:p="http://schemas.openxmlformats.org/presentationml/2006/main">
  <p:tag name="KSO_WM_SLIDE_BACKGROUND_TYPE" val="navigation"/>
</p:tagLst>
</file>

<file path=ppt/tags/tag78.xml><?xml version="1.0" encoding="utf-8"?>
<p:tagLst xmlns:p="http://schemas.openxmlformats.org/presentationml/2006/main">
  <p:tag name="KSO_WM_ASSEMBLE_CHIP_INDEX" val="3588f85b4d0f401db79975545894d9c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31b30d0a2a7348c58dd356ae2b69102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ASSEMBLE_CHIP_INDEX" val="780169f800204570a19767162010aec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7777104886814beabcda27e16173ea6d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0.xml><?xml version="1.0" encoding="utf-8"?>
<p:tagLst xmlns:p="http://schemas.openxmlformats.org/presentationml/2006/main">
  <p:tag name="KSO_WM_ASSEMBLE_CHIP_INDEX" val="e66040eb1a6e446992c17124a1fc928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a2a9c69b03444257a848bde0c59860b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1.xml><?xml version="1.0" encoding="utf-8"?>
<p:tagLst xmlns:p="http://schemas.openxmlformats.org/presentationml/2006/main">
  <p:tag name="KSO_WM_SLIDE_BACKGROUND_TYPE" val="belt"/>
</p:tagLst>
</file>

<file path=ppt/tags/tag82.xml><?xml version="1.0" encoding="utf-8"?>
<p:tagLst xmlns:p="http://schemas.openxmlformats.org/presentationml/2006/main">
  <p:tag name="KSO_WM_SLIDE_BACKGROUND_TYPE" val="belt"/>
</p:tagLst>
</file>

<file path=ppt/tags/tag83.xml><?xml version="1.0" encoding="utf-8"?>
<p:tagLst xmlns:p="http://schemas.openxmlformats.org/presentationml/2006/main">
  <p:tag name="KSO_WM_SLIDE_BACKGROUND_TYPE" val="belt"/>
</p:tagLst>
</file>

<file path=ppt/tags/tag84.xml><?xml version="1.0" encoding="utf-8"?>
<p:tagLst xmlns:p="http://schemas.openxmlformats.org/presentationml/2006/main">
  <p:tag name="KSO_WM_SLIDE_BACKGROUND_TYPE" val="belt"/>
</p:tagLst>
</file>

<file path=ppt/tags/tag85.xml><?xml version="1.0" encoding="utf-8"?>
<p:tagLst xmlns:p="http://schemas.openxmlformats.org/presentationml/2006/main">
  <p:tag name="KSO_WM_SLIDE_BACKGROUND_TYPE" val="belt"/>
</p:tagLst>
</file>

<file path=ppt/tags/tag86.xml><?xml version="1.0" encoding="utf-8"?>
<p:tagLst xmlns:p="http://schemas.openxmlformats.org/presentationml/2006/main">
  <p:tag name="KSO_WM_TEMPLATE_CATEGORY" val="custom"/>
  <p:tag name="KSO_WM_TEMPLATE_INDEX" val="20201293"/>
</p:tagLst>
</file>

<file path=ppt/tags/tag87.xml><?xml version="1.0" encoding="utf-8"?>
<p:tagLst xmlns:p="http://schemas.openxmlformats.org/presentationml/2006/main">
  <p:tag name="KSO_WM_TEMPLATE_CATEGORY" val="custom"/>
  <p:tag name="KSO_WM_TEMPLATE_INDEX" val="20201293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1293"/>
</p:tagLst>
</file>

<file path=ppt/tags/tag89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CATEGORY" val="custom"/>
  <p:tag name="KSO_WM_TEMPLATE_INDEX" val="20201293"/>
  <p:tag name="KSO_WM_UNIT_BLOCK" val="0"/>
  <p:tag name="KSO_WM_UNIT_COMPATIBLE" val="0"/>
  <p:tag name="KSO_WM_UNIT_DEC_AREA_ID" val="5bbce3cc54e946a8a690f9ed56e8d86a"/>
  <p:tag name="KSO_WM_UNIT_DEC_CHANGEPICRESERVED" val="0"/>
  <p:tag name="KSO_WM_UNIT_DEC_SUPPORTCHANGEPIC" val="0"/>
  <p:tag name="KSO_WM_UNIT_DECORATE_INFO" val="{&quot;DecorateInfoH&quot;:{&quot;IsAbs&quot;:true},&quot;DecorateInfoW&quot;:{&quot;IsAbs&quot;:false},&quot;DecorateInfoX&quot;:{&quot;IsAbs&quot;:true,&quot;Pos&quot;:1},&quot;DecorateInfoY&quot;:{&quot;IsAbs&quot;:true,&quot;Pos&quot;:0},&quot;ReferentInfo&quot;:{&quot;Id&quot;:&quot;bbcf2772b2c343209350ea40fe9b3f86&quot;,&quot;X&quot;:{&quot;Pos&quot;:1},&quot;Y&quot;:{&quot;Pos&quot;:2}},&quot;whChangeMode&quot;:0}"/>
  <p:tag name="KSO_WM_UNIT_DIAGRAM_ISNUMVISUAL" val="0"/>
  <p:tag name="KSO_WM_UNIT_DIAGRAM_ISREFERUNIT" val="0"/>
  <p:tag name="KSO_WM_UNIT_HIGHLIGHT" val="0"/>
  <p:tag name="KSO_WM_UNIT_ID" val="custom20201293_1*i*1"/>
  <p:tag name="KSO_WM_UNIT_INDEX" val="1"/>
  <p:tag name="KSO_WM_UNIT_LAYERLEVEL" val="1"/>
  <p:tag name="KSO_WM_UNIT_LINE_FILL_TYPE" val="2"/>
  <p:tag name="KSO_WM_UNIT_LINE_FORE_SCHEMECOLOR_INDEX" val="13"/>
  <p:tag name="KSO_WM_UNIT_LINE_FORE_SCHEMECOLOR_INDEX_BRIGHTNESS" val="0.25"/>
  <p:tag name="KSO_WM_UNIT_SM_LIMIT_TYPE" val="3"/>
  <p:tag name="KSO_WM_UNIT_TYPE" val="i"/>
</p:tagLst>
</file>

<file path=ppt/tags/tag90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CATEGORY" val="custom"/>
  <p:tag name="KSO_WM_TEMPLATE_INDEX" val="20201293"/>
  <p:tag name="KSO_WM_UNIT_BLOCK" val="0"/>
  <p:tag name="KSO_WM_UNIT_COMPATIBLE" val="0"/>
  <p:tag name="KSO_WM_UNIT_DEC_AREA_ID" val="e94bd682be8b4418be03daacfb752d4c"/>
  <p:tag name="KSO_WM_UNIT_DEFAULT_FONT" val="24;60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CHIP_FILLPROP" val="[[{&quot;fill_id&quot;:&quot;014cd647425143238c2ec88d4832793b&quot;,&quot;fill_align&quot;:&quot;cm&quot;,&quot;text_align&quot;:&quot;lm&quot;,&quot;text_direction&quot;:&quot;horizontal&quot;,&quot;chip_types&quot;:[&quot;text&quot;,&quot;header&quot;]}]]"/>
  <p:tag name="KSO_WM_CHIP_GROUPID" val="5ebf6661ddc3daf3fef3f760"/>
  <p:tag name="KSO_WM_CHIP_INFOS" val="{&quot;layout_type&quot;:&quot;forright&quot;,&quot;slide_type&quot;:[&quot;title&quot;],&quot;aspect_ratio&quot;:&quot;16:9&quot;}"/>
  <p:tag name="KSO_WM_CHIP_XID" val="5ebe041a0ac41c4a0a52557a"/>
  <p:tag name="KSO_WM_SLIDE_BACKGROUND_TYPE" val="general"/>
  <p:tag name="KSO_WM_SLIDE_BK_DARK_LIGHT" val="2"/>
  <p:tag name="KSO_WM_SLIDE_ID" val="custom20201293_1"/>
  <p:tag name="KSO_WM_SLIDE_INDEX" val="1"/>
  <p:tag name="KSO_WM_SLIDE_ITEM_CNT" val="0"/>
  <p:tag name="KSO_WM_SLIDE_LAYOUT" val="a_b"/>
  <p:tag name="KSO_WM_SLIDE_LAYOUT_CNT" val="1_1"/>
  <p:tag name="KSO_WM_SLIDE_LAYOUT_INFO" val="{&quot;id&quot;:&quot;2020-11-03T15:40:27&quot;,&quot;maxSize&quot;:{&quot;size1&quot;:62.85377762405961},&quot;minSize&quot;:{&quot;size1&quot;:51.45377762405962},&quot;normalSize&quot;:{&quot;size1&quot;:58.55377762405961},&quot;subLayout&quot;:[{&quot;id&quot;:&quot;2020-11-03T15:40:27&quot;,&quot;margin&quot;:{&quot;bottom&quot;:0.20331743359565735,&quot;left&quot;:17.497968673706055,&quot;right&quot;:2.963141441345215,&quot;top&quot;:5.821568489074707},&quot;type&quot;:0},{&quot;id&quot;:&quot;2020-11-03T15:40:27&quot;,&quot;margin&quot;:{&quot;bottom&quot;:5.821590900421143,&quot;left&quot;:17.497968673706055,&quot;right&quot;:2.963141441345215,&quot;top&quot;:0.2784408628940582},&quot;type&quot;:0}],&quot;type&quot;:0}"/>
  <p:tag name="KSO_WM_SLIDE_POSITION" val="520*39"/>
  <p:tag name="KSO_WM_SLIDE_SIZE" val="380*460"/>
  <p:tag name="KSO_WM_SLIDE_SUBTYPE" val="pureTxt"/>
  <p:tag name="KSO_WM_SLIDE_SUPPORT_FEATURE_TYPE" val="0"/>
  <p:tag name="KSO_WM_SLIDE_TYPE" val="title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COLOR_TYPE" val="1"/>
  <p:tag name="KSO_WM_TEMPLATE_INDEX" val="20201293"/>
  <p:tag name="KSO_WM_TEMPLATE_MASTER_THUMB_INDEX" val="13"/>
  <p:tag name="KSO_WM_TEMPLATE_MASTER_TYPE" val="1"/>
  <p:tag name="KSO_WM_TEMPLATE_SUBCATEGORY" val="21"/>
  <p:tag name="KSO_WM_TEMPLATE_THUMBS_INDEX" val="1、2、3、4、7、46"/>
</p:tagLst>
</file>

<file path=ppt/tags/tag92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93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2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2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1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1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1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1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1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1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1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1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1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1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1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1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1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1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1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1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1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1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1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1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1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1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1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1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16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16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16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16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17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7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7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1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8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0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01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0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1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1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2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2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3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3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4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4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Adjacency">
      <a:dk1>
        <a:srgbClr val="000000"/>
      </a:dk1>
      <a:lt1>
        <a:srgbClr val="FFFFFF"/>
      </a:lt1>
      <a:dk2>
        <a:srgbClr val="F0F0F0"/>
      </a:dk2>
      <a:lt2>
        <a:srgbClr val="FFFFFF"/>
      </a:lt2>
      <a:accent1>
        <a:srgbClr val="6F62A1"/>
      </a:accent1>
      <a:accent2>
        <a:srgbClr val="4775AD"/>
      </a:accent2>
      <a:accent3>
        <a:srgbClr val="3A8599"/>
      </a:accent3>
      <a:accent4>
        <a:srgbClr val="4A8D79"/>
      </a:accent4>
      <a:accent5>
        <a:srgbClr val="708F62"/>
      </a:accent5>
      <a:accent6>
        <a:srgbClr val="A08C60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18</Slides>
  <Notes>17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微软雅黑</vt:lpstr>
      <vt:lpstr>幼圆</vt:lpstr>
      <vt:lpstr>汉仪乐喵体W</vt:lpstr>
      <vt:lpstr>仿宋</vt:lpstr>
      <vt:lpstr>Calibri Light</vt:lpstr>
      <vt:lpstr>思源黑体 CN Bold</vt:lpstr>
      <vt:lpstr>Office Theme</vt:lpstr>
      <vt:lpstr>大地上受苦的人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2024-09-08T14:52:54.282</cp:lastPrinted>
  <dcterms:created xsi:type="dcterms:W3CDTF">2024-09-08T06:52:54Z</dcterms:created>
  <dcterms:modified xsi:type="dcterms:W3CDTF">2024-09-08T06:52:59Z</dcterms:modified>
</cp:coreProperties>
</file>