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592D3-EA97-4BFE-87EF-573739211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A5A05-12F9-44B1-A1D4-A3BD6D4BB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360E5-A960-4023-A283-0D05EB9ED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85D48-B021-41FF-A31C-B605E9EF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671B28-2888-45EC-BD9D-63F1D19BC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50EA7B-0E45-4EA4-8D18-CFF98F73A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DE0108-E35E-4F1B-946B-6DCC274D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781FB-AFD2-4D51-8D32-751404E22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359C4-12E3-4CF0-8E2C-38ADCECF4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252A6-DFCF-40BD-98AE-A1913E7B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48AE1-8401-4523-B53C-8A1799E54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64006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GMDSS船用通信设备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GMDSS概述与背景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GMDSS船用通信设备类型与功能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GMDSS船用通信设备技术原理与特点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GMDSS船用通信设备应用与案例分析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GMDSS船用通信设备发展趋势与挑战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GMDSS船用通信设备选购、使用与维护建议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99" r="112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全球海上遇险与安全系统（GMDSS）是一个国际性的、用于海上遇险、安全和日常通信的无线电通信系统。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GMDSS自20世纪80年代开始研发，90年代正式实施，取代了原有的海上遇险和安全通信系统，成为现代海上通信的重要组成部分。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GMDSS定义及发展历程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遇险报警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安全通信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日常通信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船用通信设备在GMDSS中作用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船用通信设备在GMDSS中用于发送和接收遇险报警，确保船舶在紧急情况下能够及时获得援助。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船用通信设备还用于船舶之间的安全通信，包括船舶动态、气象信息、航行计划等，以保障船舶的航行安全。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除了遇险和安全通信外，船用通信设备还用于船舶与陆地之间的日常通信，如电话、电报、电子邮件等。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国内外GMDSS船用通信设备现状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GMDSS船用通信设备的发展与国际接轨，已经形成了较为完善的生产、研发和服务体系。国内主要厂商如中国船舶重工集团公司、中国电子科技集团公司等，在GMDSS船用通信设备领域具有较高的市场份额和竞争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目前，国际海事组织（IMO）对GMDSS船用通信设备有严格的规范和标准，各国船舶普遍采用先进的数字通信技术，如卫星通信、数字选择性呼叫（DSC）等。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GMDSS船用通信设备类型与功能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029" b="280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卫星通信系统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INMARSAT系统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提供全球范围内的电话、电报、数据传输和传真业务，支持船舶与陆地间的通信。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铱星系统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一种低轨道卫星移动通信系统，提供语音、数据、传真和定位等业务。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VSAT系统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甚小孔径终端，利用卫星通信实现远程通信和数据传输。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VHF无线电通信系统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甚高频无线电通信系统，用于船舶与船舶、船舶与岸站间的近距离通信。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DSC系统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数字选择性呼叫系统，一种数字化的船舶呼叫和通信系统。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MF/HF无线电通信系统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中频/高频无线电通信系统，用于船舶与船舶、船舶与岸站间的远距离通信。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地面无线电通信系统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GMDSS组合电台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集成了MF/HF、VHF和DSC等功能的电台，用于遇险和安全通信。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EPIRB系统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应急无线电示位标系统，用于船舶在遇险时自动或手动发送遇险信号。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SART系统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搜救雷达应答器系统，用于在搜救过程中增强雷达回波信号，帮助搜救飞机或船舶定位遇险船舶。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遇险与安全通信系统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窄带直接印字电报系统，用于播发海上安全信息和航行警告。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22" r="1262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NAVTEX系统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增强群呼系统，通过卫星或地面无线电通信系统播发海上安全信息和紧急信息。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EGC系统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238" r="1923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海上安全信息播发系统，包括NAVTEX、EGC等多种播发方式，确保船舶及时接收重要的海上安全信息。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MSI播发系统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海上安全信息播发系统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GMDSS船用通信设备技术原理与特点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利用人造地球卫星作为中继站转发或反射无线电信号，在两个或多个地面站之间进行的通信。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125" b="6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包括信号调制与解调、信道编码与解码、多址联接与分配等。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由空间分系统、通信地球站、跟踪遥测及指令分系统和监控管理分系统等四部分组成。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卫星通信系统组成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卫星通信原理及关键技术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利用电磁波在空间的传播以进行各种无线电通信。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地面无线电通信原理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包括天线技术、调制解调技术、信道编码技术等。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由发信机、收信机、天线、馈线系统、电源及相应的附属设备组成。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地面无线电通信系统组成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地面无线电通信原理及关键技术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包括数字选择性呼叫（DSC）、窄带直接印字电报（NBDP）等。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遇险与安全通信系统组成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由遇险报警设备、搜救协调通信设备、现场通信设备以及海上安全信息播发设备等组成。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遇险与安全通信原理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通过专门的遇险与安全通信设备和程序，实现船舶在海上遇险时的紧急呼救和救助协调。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遇险与安全通信原理及关键技术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https://d.book118.com/537164006005006035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2024-09-09T05:56:22.352</cp:lastPrinted>
  <dcterms:created xsi:type="dcterms:W3CDTF">2024-09-08T21:56:22Z</dcterms:created>
  <dcterms:modified xsi:type="dcterms:W3CDTF">2024-09-08T21:56:24Z</dcterms:modified>
</cp:coreProperties>
</file>