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C7BB1D8-79DA-494C-BA67-A5F479B8BF7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2DB4F-589B-416B-9A5F-812840157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32BE0-06AE-42D7-A97D-742088690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F5D21-67FE-42CE-8183-2A2BD76A9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87BD5-71EA-47E7-BA65-5A9DFFF76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B2C6D-BA2A-4AD9-9AD2-F45104DEF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AA0B1C-523E-4404-8DAE-9DD255D7F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FB0404-652E-4164-8206-5348C6EF3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18731-090F-404E-9E9A-3A230FBE7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0BE8E-8A7E-4385-BE38-BDD6E70A3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C8DAD-4587-426E-97A8-93121FFB8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3975C-5DB4-41B7-80B3-8F6E973BE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647F3FB-CFD5-4DE0-AC6C-3092C8A4DE3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E585CE9-8FA1-416A-91B4-797B5E8668D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6611604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组织发展部年度改革进程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组织发展部年度改革进程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成绩回顾与问题分析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改革方案设计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实施计划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成果展示与分享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组织发展部年度改革进程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https://d.book118.com/537166116045006054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组织发展部年度改革进程PPT模板</vt:lpstr>
      <vt:lpstr>目录</vt:lpstr>
      <vt:lpstr>第1章 组织发展部年度改革进程PPT模板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2024-09-28T13:37:11.982</cp:lastPrinted>
  <dcterms:created xsi:type="dcterms:W3CDTF">2024-09-28T05:37:12Z</dcterms:created>
  <dcterms:modified xsi:type="dcterms:W3CDTF">2024-09-28T05:37:13Z</dcterms:modified>
</cp:coreProperties>
</file>