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06E10-B43C-4CC7-A3B2-AA2A1FCA9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230E3-E82E-4DA6-932D-885D9C278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B0EA3-F8A3-4A64-8CEB-C741E2335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EDB79-116C-4CDF-A035-7A9F572D2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FC7E5A-F579-4EED-B556-05B6A31CA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E4769C-CD99-4077-9113-29A949061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2F203F-96BA-4719-A0F9-34C6061B6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F113A-108E-4682-B68F-FEDFDDDEB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85090-F44F-40A9-A005-21AD8F006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A3F81-011F-448F-8020-E60B1DC5A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CD430-8774-43BE-8182-EA263BFF3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661511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云计算、云存储及信息安全课件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云存储技术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云存储安全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44" r="187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云计算是一种基于互联网的计算方式，通过虚拟化技术将硬件资源（如服务器、存储设备和数据库等）集中起来，形成一个虚拟的资源池，并通过网络对外提供服务。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云计算采用运行公共基础设施（如计算、存储和数据等）的方式，使得用户能够通过网络获取所需的服务，而无需自己购买和维护硬件设备。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197" r="1519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云计算能够根据用户需求动态地分配资源，实现快速部署和扩展。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云计算采用分布式架构，能够保证服务的可靠性和稳定性。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用户可以根据实际需求选择服务级别和付费方式，降低IT成本。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节约成本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云计算服务商通常会提供数据加密、备份和恢复等服务，保障用户数据的安全性。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986" r="2498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355" b="135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云计算应用场景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企业可以将内部应用部署在云端，实现快速部署和灵活扩展，提高工作效率。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开发人员可以利用云计算资源快速搭建开发环境，提高开发效率。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云计算可以提供大规模的存储和计算资源，满足用户对数据存储和处理的需求。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通过云计算技术，用户可以在任何设备上访问自己的桌面环境，实现移动办公。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开发测试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数据存储和处理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虚拟桌面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云存储技术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64" b="120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云存储定义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云存储：是一种通过网络提供高可扩展和高可用的数据存储服务的模型，多个用户可以同时访问数据，而无需在本地设备上存储数据。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云存储不是一种单一的技术或产品，而是一种将数据存储在远程服务器上，并通过网络进行访问的方式。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" r="51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云存储的核心是将物理存储资源虚拟化为逻辑存储资源，用户只需关注存储空间的大小、数据的可用性和可靠性等，无需了解底层硬件设备的具体细节。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数据存储虚拟化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为了确保数据的可靠性和可用性，云存储系统通常采用数据冗余和容错技术，将数据分散存储在多个节点上，并定期进行数据备份和恢复。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数据冗余与容错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为了保护用户数据的安全，云存储系统通常采用加密技术对数据进行加密存储，确保数据在传输和存储过程中的安全性。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数据加密与安全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云存储技术原理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63" r="246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云存储可以根据用户需求灵活地扩展存储容量和性能。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高可扩展性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用户可以根据实际需求选择不同的存储方案，避免浪费和降低成本。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云存储的优势与挑战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云存储可以提供数据备份和容灾服务，确保数据的安全性和可用性。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用户可以从任何地方通过网络访问云端数据。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云存储的优势与挑战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全球访问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数据备份与容灾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由于数据存储在远程服务器上，如何保证数据的安全性和隐私成为一大挑战。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数据隐私与安全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网络带宽与延迟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数据迁移与整合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用户访问云端数据时需要通过网络传输数据，网络带宽和延迟成为影响性能的关键因素。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当用户需要迁移或整合数据时，如何高效地完成这些操作成为一大挑战。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云存储的优势与挑战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信息安全基础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信息安全是指保护信息系统免受未经授权的访问、使用、泄露、破坏、修改或销毁，以确保信息的机密性、完整性和可用性。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信息安全的目标是识别并管理组织资产在所有形态（例如：硬件、软件、数据和人员）中的安全风险。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011" b="1401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652" b="1465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信息安全通过实施适当的控制措施来达到预防、检测和应对威胁，从而保护组织的资产。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信息安全定义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https://d.book118.com/537166151166006025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2024-08-30T18:44:15.332</cp:lastPrinted>
  <dcterms:created xsi:type="dcterms:W3CDTF">2024-08-30T10:44:15Z</dcterms:created>
  <dcterms:modified xsi:type="dcterms:W3CDTF">2024-08-30T10:44:17Z</dcterms:modified>
</cp:coreProperties>
</file>