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569D39-A67E-4BF1-9FB9-D7AA15F1B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44736A-4FD8-4019-BDA1-A0D871A74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E78F4E-1395-4A14-8D72-659E0E2B9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5DD177-07A1-4BB5-8E32-1E7213785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EA442E-891D-454E-831F-6FA70BA9A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703567-42A3-4002-95EB-B50237DBF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992F5C-B77C-4118-9CB7-F51E7E2B8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CCB61E-9C72-4983-8903-A4340B7AE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3D2DF9-4877-4637-81B2-C2101B70A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FDC5EE-B190-4F5D-B481-B33C3305E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DDB336-86CD-4F73-98CE-D5814BCB3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20106204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2023年监理工程师工作总结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建议和意见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项目概况</a:t>
            </a:r>
          </a:p>
        </p:txBody>
      </p:sp>
      <p:sp>
        <p:nvSpPr>
          <p:cNvPr id="24" name="AutoShape 24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706195" y="1383030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3510796" y="1391507"/>
            <a:ext cx="1972913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3620861" y="1720882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项目规模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762276" y="1720882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投资方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755288" y="2044732"/>
            <a:ext cx="1483930" cy="1058052"/>
          </a:xfrm>
          <a:prstGeom prst="rect">
            <a:avLst/>
          </a:prstGeom>
        </p:spPr>
        <p:txBody>
          <a:bodyPr wrap="square" lIns="95250" tIns="95250" rIns="47625" bIns="952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建筑面积约10万平方米，包括商业、办公和公寓等部分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6951735" y="2122338"/>
            <a:ext cx="1483930" cy="902839"/>
          </a:xfrm>
          <a:prstGeom prst="rect">
            <a:avLst/>
          </a:prstGeom>
        </p:spPr>
        <p:txBody>
          <a:bodyPr wrap="square" lIns="95250" tIns="95250" rIns="47625" bIns="952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某知名房地产开发商</a:t>
            </a:r>
          </a:p>
        </p:txBody>
      </p:sp>
      <p:sp>
        <p:nvSpPr>
          <p:cNvPr id="49" name="Freeform 49"/>
          <p:cNvSpPr/>
          <p:nvPr/>
        </p:nvSpPr>
        <p:spPr>
          <a:xfrm>
            <a:off x="4303236" y="1457395"/>
            <a:ext cx="388033" cy="3880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7482437" y="1457395"/>
            <a:ext cx="422525" cy="422525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项目名称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项目地点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施工方</a:t>
            </a:r>
          </a:p>
        </p:txBody>
      </p:sp>
      <p:sp>
        <p:nvSpPr>
          <p:cNvPr id="56" name="AutoShape 56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TextBox 57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某商业综合体建设项目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市中心繁华地段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某大型建筑公司</a:t>
            </a:r>
          </a:p>
        </p:txBody>
      </p:sp>
      <p:sp>
        <p:nvSpPr>
          <p:cNvPr id="60" name="Freeform 60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174" r="17174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587" b="12587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监督施工质量和安全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控制施工进度和投资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协调业主、施工方和其他相关单位的关系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确保项目符合国家法律法规和相关标准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监理职责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及时处理施工中的问题和纠纷，协调各方面的关系，确保项目顺利进行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对施工单位的资质和人员资格进行审核，确保符合要求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制定详细的监理计划和方案，明确各阶段的目标和任务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对施工过程进行全面监督，包括材料检测、施工工艺、质量验收等方面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定期向业主报告工作进展情况，提供专业的意见和建议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完成的主要工作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质量控制目标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质量管理体系建立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质量监督与检查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质量改进措施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8093" r="1809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确保所有工程符合国家及行业质量标准，实现零质量事故。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制定并实施了一系列质量管理制度和流程，确保工程质量可控。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定期进行工程质量检查和评估，及时发现并处理质量隐患。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针对发现的质量问题，制定改进措施并监督实施，提高工程质量水平。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进度控制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确保工程按计划顺利进行，按时完成各项任务。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根据工程实际情况，制定科学合理的进度计划。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实时监控工程进度，对偏差及时进行调整和优化。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合理调配人力、物力等资源，确保工程进度不受影响。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进度控制目标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进度计划制定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进度监控与调整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资源协调与配置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28" r="802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303" r="1430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有效控制工程成本，实现经济效益最大化。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成本控制目标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根据工程需求和市场行情，制定合理的成本预算。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成本预算制定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采取一系列成本控制措施，如优化设计方案、降低采购成本等。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成本控制措施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定期进行成本核算和分析，及时发现并解决成本问题。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成本核算与分析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保障施工现场人员安全，预防安全事故发生。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安全管理目标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制定并实施一系列安全管理制度和操作规程。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安全制度建设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定期开展安全培训和教育工作，提高员工安全意识。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安全培训与教育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定期进行安全检查，对发现的安全隐患及时整改和消除。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安全检查与整改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https://d.book118.com/537201062046006051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2024-09-24T07:32:22.441</cp:lastPrinted>
  <dcterms:created xsi:type="dcterms:W3CDTF">2024-09-23T23:32:22Z</dcterms:created>
  <dcterms:modified xsi:type="dcterms:W3CDTF">2024-09-23T23:32:24Z</dcterms:modified>
</cp:coreProperties>
</file>