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01D4264-22D8-4BDD-9B99-12CA0BE109D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4F366-11DE-4ADD-84E3-50E02802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30979-61AA-4D2C-920F-AF8B5EEE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3DFB6-EB9F-499F-9C8D-31844BA8F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4C341-BA69-4872-91E1-706E417F8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8FE07-7F4A-4729-A852-064F77338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A7BF7B-6FB4-4122-9DE9-949D5E664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3EC88-9D52-4E7D-A525-D22AF001B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76743-A8E3-4776-9E99-3062D100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5413F-1257-4666-9E72-E4C877C63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0DA4E-EF0A-4D5B-B1D1-C1FD4D23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D123A-A233-4D28-A2DD-6D7BE3B2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803D7D1-3442-436A-9655-BBA84774B44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314BE87-0403-41AA-A7C5-5DE5145F8BD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0001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节能家具装饰选购指南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节能家具装饰的重要性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客厅节能家具装饰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卧室节能家具装饰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节能家具装饰的重要性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节能家具对环境的影响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在如今注重环保的时代，选择节能家具可以有效减少室内空间的能源消耗，从而减少对环境的负担。合理使用节能家具还可以提高室内空间的舒适度，为人们的生活带来更多便利和舒适。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节能家具的装饰效果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装饰性强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美观度提升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提升居住感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舒适度提高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节能家具的选购原则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考虑功能性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符合家居风格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美观性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金属家具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坚固耐用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现代感强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节能家具的材质选择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木质家具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自然环保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质地优良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为何要选择环保材料制作的节能家具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环保材料制作的节能家具可以有效减少有害物质的释放，保护室内空气质量，同时也有利于打造绿色家居环境。在家居装饰中，环保材料的节能家具更能吸引消费者的青睐，体现出现代人对环保与健康的重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客厅节能家具装饰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客厅节能家具搭配技巧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客厅作为家中重要活动区域，选择节能家具需考虑实际需求。合理搭配客厅家具可提升整体装饰效果，营造舒适的居家环境。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客厅节能家具装饰示例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简约时尚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经典典雅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海洋清新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地中海风格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简约舒适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北欧风格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客厅节能家具的保养方法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防止褪色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避免阳光直射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保持光泽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使用护理剂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防止干裂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定期润木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https://d.book118.com/538000016011006050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节能家具装饰选购指南</vt:lpstr>
      <vt:lpstr>目录</vt:lpstr>
      <vt:lpstr>第1章 节能家具装饰的重要性</vt:lpstr>
      <vt:lpstr> </vt:lpstr>
      <vt:lpstr>节能家具的装饰效果</vt:lpstr>
      <vt:lpstr>节能家具的选购原则</vt:lpstr>
      <vt:lpstr>节能家具的材质选择</vt:lpstr>
      <vt:lpstr>为何要选择环保材料制作的节能家具</vt:lpstr>
      <vt:lpstr>第2章 客厅节能家具装饰</vt:lpstr>
      <vt:lpstr> </vt:lpstr>
      <vt:lpstr>客厅节能家具装饰示例</vt:lpstr>
      <vt:lpstr>客厅节能家具的保养方法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2024-09-29T14:44:35.593</cp:lastPrinted>
  <dcterms:created xsi:type="dcterms:W3CDTF">2024-09-29T06:44:35Z</dcterms:created>
  <dcterms:modified xsi:type="dcterms:W3CDTF">2024-09-29T06:44:37Z</dcterms:modified>
</cp:coreProperties>
</file>