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983BB-7462-430E-8C46-6B977DE0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ECF9E-A889-44E6-8261-5D9C754E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F4AA0-06AA-431E-A347-4CA4E9CC9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0310A-D439-400A-B3E9-41E7B00A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BD30F-6DEC-4002-B3A7-09E1749F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5204D-3ACC-48E5-9D30-7D87AC04F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CA0C3-01E8-4A95-A505-93AE27D1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FEC74-BF40-42D9-A15B-0EEE2AE5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A820B-0B50-40DE-B856-14DFE2AD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4ADAB-8BAA-4430-BDE0-F985AC34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EDAE-5CEC-4EB1-9ECB-B1A311124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0012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护理开题研究报告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研究预期成果与创新点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研究团队与分工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护理人员数量与分布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全国范围内，护理人员数量呈上升趋势，但地区分布不均，部分地区护理人员短缺。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随着医疗技术的进步，患者对护理服务的需求和标准日益提高，对护理服务质量的要求也越来越严格。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护理教育体系逐步完善，但仍存在教育水平参差不齐的问题，影响护理服务的质量。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借助信息技术，如人工智能、大数据等，提升护理服务的智能化水平，提高护理工作效率。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根据患者的个体差异，提供更加个性化的护理服务，满足患者的多样化需求。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随着医疗体系的改革，社区护理逐渐成为重要的发展方向，以满足居民的基本护理需求。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护理人员工作压力大，工作时间长，易导致身心疲惫，影响服务质量。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由于工作压力、待遇等原因，护理人才流失严重，影响行业的稳定发展。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护理行业技术更新滞后，不能满足日益增长的护理需求和技术进步的要求。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护理行业存在的问题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本研究旨在探讨护理干预对慢性病患者生活质量的影响，通过实证研究，验证护理干预的实际效果。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解决现实问题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当前，慢性病患者在护理需求方面存在诸多问题，如护理方式单一、缺乏个性化护理等。本研究旨在为解决这些问题提供科学依据。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完善护理理论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通过本研究，希望能够丰富和发展护理理论，为慢性病患者的护理提供更为科学、有效的理论支持。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本研究将丰富和发展护理学科的理论体系，为后续的学术研究提供参考和借鉴。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研究成果可为临床护理工作提供实践指导，优化慢性病患者的护理方案，提高患者的生活质量。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研究结果可以为政府和医疗机构制定相关护理政策提供科学依据，推动护理服务的改革与发展。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随着慢性病发病率的不断上升，患者对护理服务的需求日益增加，但现有护理模式存在诸多不足。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尽管护理理论不断发展，但在慢性病护理领域仍有许多问题需要进一步探讨和研究。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目前关于护理干预对慢性病患者生活质量影响的研究尚不充分，需要更多实证研究来填补这一研究空白。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研究问题的提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对国内外相关文献进行系统回顾，梳理研究现状，找出研究空白和研究热点。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基于文献综述，明确研究问题，为后续研究提供方向和目标。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确定研究假设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根据研究问题，提出研究假设，为后续实验设计和数据分析提供依据。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根据研究问题和假设，选择合适的实验设计，如随机对照试验、观察法等。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确定研究样本，包括样本来源、样本量、样本筛选标准等。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制定数据收集方案，明确数据收集方法和工具，确保数据质量和可靠性。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根据研究目的和实验设计，选择合适的统计分析方法，对数据进行处理和分析。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完成实验设计、样本选择、数据收集等前期准备工作。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按照数据收集方案，进行数据采集工作。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对采集到的数据进行处理和分析，验证研究假设。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结果解释与结论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根据数据分析结果，解释研究结果，得出结论，并提出相应的建议和展望。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国外护理研究涉及的领域广泛，包括基础护理、临床护理、护理管理和护理教育等方面，注重跨学科的合作和交流。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国外护理研究在理论和实践方面取得了长足的进步，注重实证研究和循证护理，强调护理工作的科学性和规范性。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国内外护理研究现状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国内外护理研究现状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国外护理研究在方法学上不断创新，采用多种研究方法，包括随机对照试验、观察法、调查研究等，以探究护理实践中的问题和规律。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国内外护理研究现状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国内护理研究现状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国内护理研究在近年来发展迅速，研究领域不断扩大，研究方法也日趋多样化。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国内护理研究注重实践和应用，强调护理工作的实用性和有效性，注重解决临床实际问题。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国内护理研究在理论建设方面还有待加强，需要进一步构建和完善具有中国特色的护理理论体系。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https://d.book118.com/538000126127006031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2024-09-08T21:54:47.365</cp:lastPrinted>
  <dcterms:created xsi:type="dcterms:W3CDTF">2024-09-08T13:54:47Z</dcterms:created>
  <dcterms:modified xsi:type="dcterms:W3CDTF">2024-09-08T13:54:49Z</dcterms:modified>
</cp:coreProperties>
</file>