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3B5F9D-4FC2-44F9-BF17-B0309C5381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4BC5E1-7D40-4CD6-BD68-508D8144F8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1EB2B7-A75A-4828-9912-7CD70B7F4F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D7B487-40FC-4DD7-AA5A-0FCC2710DE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19A6753-2FD2-41FA-9604-4E7A6ABB91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79C350B-D93A-41CF-81B2-3AF108D6B8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3B715FC-6A09-4F4F-9FED-287A86ED89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44FBEE-4464-4DE3-BAAC-450F3AA3A7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2F40A4-DFCF-46F9-9FC0-8CD4155BF9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8E225C-74F8-4B90-831F-4337010A0D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B0B77A-64E7-4A26-B7AA-13420FE801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8004042014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368" y="1042578"/>
            <a:ext cx="8896350" cy="22860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护士培训课程的消化系统护理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11318" y="3800194"/>
            <a:ext cx="2581275" cy="571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995032" y="3800194"/>
            <a:ext cx="3802596" cy="571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endParaRPr lang="en-US" sz="12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  <a:p>
            <a:pPr algn="r">
              <a:lnSpc>
                <a:spcPct val="90000"/>
              </a:lnSpc>
              <a:spcBef>
                <a:spcPts val="375"/>
              </a:spcBef>
            </a:pPr>
            <a:endParaRPr lang="en-US" sz="12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555294" y="499678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0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8526405" y="1699382"/>
            <a:ext cx="28594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4630" y="797198"/>
            <a:ext cx="6724952" cy="526360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消化系统概述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消化系统护理基础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消化系统疾病患者的护理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消化系统护理实践操作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消化系统护理的注意事项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endParaRPr lang="en-US" sz="12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  <a:p>
            <a:pPr algn="r">
              <a:lnSpc>
                <a:spcPct val="90000"/>
              </a:lnSpc>
              <a:spcBef>
                <a:spcPts val="375"/>
              </a:spcBef>
            </a:pPr>
            <a:endParaRPr lang="en-US" sz="12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消化系统概述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5273" r="3527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5273" r="3527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消化系统由口腔、食管、胃、小肠、大肠等部分组成，每个部分都有其特定的结构和功能。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消化系统的结构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消化系统的功能是摄取食物、咀嚼、消化、吸收和排泄食物残渣，以维持人体的生命活动。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消化系统的功能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消化系统的结构和功能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胃炎是指胃黏膜的炎症，是消化系统常见疾病之一，常见的症状包括上腹部疼痛、恶心、呕吐等。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胃炎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消化性溃疡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肠道疾病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0000" r="100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消化性溃疡是指在胃或十二指肠等部位发生的溃疡，常见的症状包括上腹部疼痛、反酸、嗳气等。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肠道疾病包括肠炎、肠易激综合征等，常见的症状包括腹泻、腹痛、便秘等。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消化系统常见疾病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7940" r="794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消化系统疾病的症状因疾病类型不同而异，常见的症状包括上腹部疼痛、恶心、呕吐、腹泻、便秘等。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消化系统疾病的体征主要包括腹部压痛、腹部肿块等，这些体征需要通过医生进行检查和诊断。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消化系统疾病的症状和体征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体征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endParaRPr lang="en-US" sz="12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  <a:p>
            <a:pPr algn="r">
              <a:lnSpc>
                <a:spcPct val="90000"/>
              </a:lnSpc>
              <a:spcBef>
                <a:spcPts val="375"/>
              </a:spcBef>
            </a:pPr>
            <a:endParaRPr lang="en-US" sz="12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消化系统护理基础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261268" y="1197930"/>
            <a:ext cx="2584705" cy="25210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65729" y="1205454"/>
            <a:ext cx="2584705" cy="252109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46028" y="1193270"/>
            <a:ext cx="2584705" cy="25210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0000"/>
          </a:blip>
          <a:srcRect t="34616" b="34616"/>
          <a:stretch>
            <a:fillRect/>
          </a:stretch>
        </p:blipFill>
        <p:spPr>
          <a:xfrm>
            <a:off x="1415276" y="1289262"/>
            <a:ext cx="2433158" cy="2364134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795406" y="4001686"/>
            <a:ext cx="10658475" cy="2038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请输入您的内容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alphaModFix amt="70000"/>
          </a:blip>
          <a:srcRect t="1418" b="1418"/>
          <a:stretch>
            <a:fillRect/>
          </a:stretch>
        </p:blipFill>
        <p:spPr>
          <a:xfrm>
            <a:off x="4855037" y="1276410"/>
            <a:ext cx="2433158" cy="2364134"/>
          </a:xfrm>
          <a:prstGeom prst="ellipse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>
            <a:alphaModFix amt="70000"/>
          </a:blip>
          <a:srcRect t="1418" b="1418"/>
          <a:stretch>
            <a:fillRect/>
          </a:stretch>
        </p:blipFill>
        <p:spPr>
          <a:xfrm>
            <a:off x="8349233" y="1271082"/>
            <a:ext cx="2433158" cy="2364134"/>
          </a:xfrm>
          <a:prstGeom prst="ellipse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消化系统护理基础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endParaRPr lang="en-US" sz="12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  <a:p>
            <a:pPr algn="r">
              <a:lnSpc>
                <a:spcPct val="90000"/>
              </a:lnSpc>
              <a:spcBef>
                <a:spcPts val="375"/>
              </a:spcBef>
            </a:pPr>
            <a:endParaRPr lang="en-US" sz="12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消化系统疾病患者的护理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胃食管反流病是一种常见的消化系统疾病，其护理需要关注饮食调整、药物治疗和心理支持等方面。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指导患者避免过度饱食和刺激性食物，尽量选择低脂、高蛋白、易消化的食物，避免饮用含碳酸饮料和咖啡等刺激性饮品。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饮食调整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遵循医生的建议，指导患者正确使用药物治疗，如抑酸药、促胃动力药等，并注意观察药物的疗效和不良反应。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药物治疗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关注患者的情绪状态，提供心理疏导和支持，帮助患者缓解焦虑和压力，增强治疗信心。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心理支持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胃食管反流病的护理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https://d.book118.com/538004042014006044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48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2024-09-23T23:11:35.134</cp:lastPrinted>
  <dcterms:created xsi:type="dcterms:W3CDTF">2024-09-23T15:11:35Z</dcterms:created>
  <dcterms:modified xsi:type="dcterms:W3CDTF">2024-09-23T15:11:37Z</dcterms:modified>
</cp:coreProperties>
</file>