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33932A-38E5-4309-9CDB-FAE94461D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EB665D-EFD4-4F77-93CF-38593E42D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507C1A-9B77-48B5-B609-97DF90A70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DD8290-FE03-4F6D-B24F-AC24A6E54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3A81C4-43F2-4083-8BAB-A4E48BFC7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267DC3-B32C-4DC8-875A-99C5246F7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93E073-8D29-41EB-A715-BEB5D634A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563D9F-719D-4202-B512-7BE744EBE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B5DDAA-9D26-458B-BC64-84416ADD9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6D26A5-334D-4DAA-9EB4-38D12F0EF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ECC138-D75D-4744-B994-447867DED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0411205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仓库管理的数据分析与决策支持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仓库管理现状分析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数据分析在仓库管理中的应用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决策支持在仓库管理中的作用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数据分析与决策支持在仓库管理中的实践案例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通过对仓库各项数据进行分析，发现潜在问题，提出改进措施，从而提高仓库运营效率。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提高仓库运营效率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辅助决策制定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根据数据分析结果，合理调整仓库资源配置，如人员、设备、空间等，以实现资源的最优利用。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为管理层提供数据支持，帮助制定科学合理的仓库管理策略和发展规划。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包括入库、出库、库存、订单处理等方面的数据。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仓库运营数据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包括人员、设备、空间等方面的配置情况。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资源配置情况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对仓库运营数据和资源配置情况进行分析，发现问题和潜在风险。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数据分析结果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根据数据分析结果，提出针对性的改进措施和建议。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改进措施和建议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仓库管理现状分析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仓库布局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分析当前仓库的空间利用率、货物存储密度、区域划分合理性等，以评估布局效率。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设备配置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考察仓库内货架、搬运设备、装卸工具等的配置情况，评估其对仓储效率的影响。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了解仓库管理系统的应用情况，包括信息化、自动化技术的应用水平。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仓库布局与设备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库存构成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分析原材料、半成品、成品等不同类型库存的比例和变化趋势。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库存周转率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计算各类库存的周转率，以评估库存流动性和资金占用情况。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安全库存设置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考察安全库存的设置是否合理，能否有效应对需求波动和供应风险。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库存结构与特点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入库管理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分析入库流程的规范性、准确性和效率，包括验收、上架等环节。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出库管理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评估出库流程的顺畅性、准确性和时效性，包括拣选、打包、发货等环节。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盘点与库存管理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考察盘点制度的执行情况，分析库存数据的准确性和可靠性。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运作效率指标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通过计算订单处理时间、货物在库时间等指标，评估仓库整体运作效率。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运作流程与效率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数据分析在仓库管理中的应用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476" r="1247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设备数据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收集叉车、货架、传送带等设备的运行数据，以评估其性能和效率。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仓库运营数据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收集仓库的入库、出库、库存、订单处理、货物移动等运营数据。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环境数据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记录仓库的温度、湿度、光照等环境参数，确保货物在适宜的环境中存储。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运营仪表盘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通过图表、图形和KPI指标展示仓库运营的关键数据，帮助管理者快速了解仓库状态。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数据透视表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利用数据透视表对数据进行多维度的分析和比较，发现数据间的关联和趋势。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热力图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通过热力图展示仓库中货物的分布和流动情况，帮助优化库存布局和调度策略。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关联规则挖掘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通过分析历史数据，发现货物间的关联规则，为库存计划和销售策略提供支持。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聚类分析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对仓库中的货物进行聚类分析，识别出具有相似特征的货物群体，以便进行针对性的管理。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预测模型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利用时间序列分析、回归分析等预测方法，对仓库未来的运营情况进行预测，为决策提供支持。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数据挖掘与预测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决策支持在仓库管理中的作用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整合仓库管理相关的各类数据，构建统一的数据存储和处理平台。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数据仓库建设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040" r="1604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运用数据挖掘技术，对仓库数据进行深入分析，发现数据间的关联和规律。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数据挖掘与分析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基于数据分析结果，构建适用于仓库管理的决策模型，为决策提供支持。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决策模型构建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决策支持系统的构建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https://d.book118.com/538004112057006032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2024-09-09T22:11:10.452</cp:lastPrinted>
  <dcterms:created xsi:type="dcterms:W3CDTF">2024-09-09T14:11:10Z</dcterms:created>
  <dcterms:modified xsi:type="dcterms:W3CDTF">2024-09-09T14:11:12Z</dcterms:modified>
</cp:coreProperties>
</file>