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wmf" ContentType="image/x-wmf"/>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0"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0"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49C303D-B686-4E9A-9B4B-6FD30633AA4A}" type="datetimeFigureOut">
              <a:rPr lang="zh-CN" altLang="en-US" smtClean="0"/>
              <a:t>2022/4/5</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A4DD0AC-7F07-4128-B9A6-9AC6CBCF667D}" type="slidenum">
              <a:rPr lang="zh-CN" altLang="en-US" smtClean="0"/>
              <a:t>‹#›</a:t>
            </a:fld>
            <a:endParaRPr lang="zh-CN" altLang="en-US"/>
          </a:p>
        </p:txBody>
      </p:sp>
    </p:spTree>
    <p:extLst>
      <p:ext uri="{BB962C8B-B14F-4D97-AF65-F5344CB8AC3E}">
        <p14:creationId xmlns:p14="http://schemas.microsoft.com/office/powerpoint/2010/main" val="17538349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10.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11.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12.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_rels/notesSlide13.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14.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pPr marL="0" marR="0" lvl="0" indent="0" algn="r" defTabSz="914400" rtl="0" eaLnBrk="1" fontAlgn="auto" latinLnBrk="0" hangingPunct="1">
              <a:lnSpc>
                <a:spcPct val="100000"/>
              </a:lnSpc>
              <a:spcBef>
                <a:spcPct val="0"/>
              </a:spcBef>
              <a:spcAft>
                <a:spcPct val="0"/>
              </a:spcAft>
              <a:buClrTx/>
              <a:buSzTx/>
              <a:buFontTx/>
              <a:buNone/>
              <a:defRPr/>
            </a:pPr>
            <a:fld id="{E2E3AE05-7DD1-4AF0-924E-BEEA496F3737}" type="slidenum">
              <a:rPr kumimoji="0" lang="zh-CN" altLang="en-US" sz="1200" b="0" i="0" u="none" strike="noStrike" kern="1200" cap="none" spc="0" normalizeH="0" baseline="0" noProof="0" smtClean="0">
                <a:ln>
                  <a:noFill/>
                </a:ln>
                <a:solidFill>
                  <a:prstClr val="black"/>
                </a:solidFill>
                <a:effectLst/>
                <a:uLnTx/>
                <a:uFillTx/>
                <a:latin typeface="DengXian" panose="020f0502020204030204"/>
                <a:ea typeface="DengXian" panose="02010600030101010101" pitchFamily="2" charset="-122"/>
                <a:cs typeface="+mn-cs"/>
              </a:rPr>
              <a:pPr marL="0" marR="0" lvl="0" indent="0" algn="r" defTabSz="914400" rtl="0" eaLnBrk="1" fontAlgn="auto" latinLnBrk="0" hangingPunct="1">
                <a:lnSpc>
                  <a:spcPct val="100000"/>
                </a:lnSpc>
                <a:spcBef>
                  <a:spcPct val="0"/>
                </a:spcBef>
                <a:spcAft>
                  <a:spcPct val="0"/>
                </a:spcAft>
                <a:buClrTx/>
                <a:buSzTx/>
                <a:buFontTx/>
                <a:buNone/>
                <a:defRPr/>
              </a:pPr>
              <a:t>1</a:t>
            </a:fld>
            <a:endParaRPr kumimoji="0" lang="zh-CN" altLang="en-US" sz="1200" b="0" i="0" u="none" strike="noStrike" kern="1200" cap="none" spc="0" normalizeH="0" baseline="0" noProof="0">
              <a:ln>
                <a:noFill/>
              </a:ln>
              <a:solidFill>
                <a:prstClr val="black"/>
              </a:solidFill>
              <a:effectLst/>
              <a:uLnTx/>
              <a:uFillTx/>
              <a:latin typeface="DengXian" panose="020f0502020204030204"/>
              <a:ea typeface="DengXian" panose="02010600030101010101" pitchFamily="2" charset="-122"/>
              <a:cs typeface="+mn-cs"/>
            </a:endParaRPr>
          </a:p>
        </p:txBody>
      </p:sp>
    </p:spTree>
    <p:extLst>
      <p:ext uri="{BB962C8B-B14F-4D97-AF65-F5344CB8AC3E}">
        <p14:creationId xmlns:p14="http://schemas.microsoft.com/office/powerpoint/2010/main" val="2918143081"/>
      </p:ext>
    </p:extLst>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pPr marL="0" marR="0" lvl="0" indent="0" algn="r" defTabSz="914400" rtl="0" eaLnBrk="1" fontAlgn="auto" latinLnBrk="0" hangingPunct="1">
              <a:lnSpc>
                <a:spcPct val="100000"/>
              </a:lnSpc>
              <a:spcBef>
                <a:spcPct val="0"/>
              </a:spcBef>
              <a:spcAft>
                <a:spcPct val="0"/>
              </a:spcAft>
              <a:buClrTx/>
              <a:buSzTx/>
              <a:buFontTx/>
              <a:buNone/>
              <a:defRPr/>
            </a:pPr>
            <a:fld id="{E2E3AE05-7DD1-4AF0-924E-BEEA496F3737}" type="slidenum">
              <a:rPr kumimoji="0" lang="zh-CN" altLang="en-US" sz="1200" b="0" i="0" u="none" strike="noStrike" kern="1200" cap="none" spc="0" normalizeH="0" baseline="0" noProof="0" smtClean="0">
                <a:ln>
                  <a:noFill/>
                </a:ln>
                <a:solidFill>
                  <a:prstClr val="black"/>
                </a:solidFill>
                <a:effectLst/>
                <a:uLnTx/>
                <a:uFillTx/>
                <a:latin typeface="DengXian" panose="020f0502020204030204"/>
                <a:ea typeface="DengXian" panose="02010600030101010101" pitchFamily="2" charset="-122"/>
                <a:cs typeface="+mn-cs"/>
              </a:rPr>
              <a:pPr marL="0" marR="0" lvl="0" indent="0" algn="r" defTabSz="914400" rtl="0" eaLnBrk="1" fontAlgn="auto" latinLnBrk="0" hangingPunct="1">
                <a:lnSpc>
                  <a:spcPct val="100000"/>
                </a:lnSpc>
                <a:spcBef>
                  <a:spcPct val="0"/>
                </a:spcBef>
                <a:spcAft>
                  <a:spcPct val="0"/>
                </a:spcAft>
                <a:buClrTx/>
                <a:buSzTx/>
                <a:buFontTx/>
                <a:buNone/>
                <a:defRPr/>
              </a:pPr>
              <a:t>2</a:t>
            </a:fld>
            <a:endParaRPr kumimoji="0" lang="zh-CN" altLang="en-US" sz="1200" b="0" i="0" u="none" strike="noStrike" kern="1200" cap="none" spc="0" normalizeH="0" baseline="0" noProof="0">
              <a:ln>
                <a:noFill/>
              </a:ln>
              <a:solidFill>
                <a:prstClr val="black"/>
              </a:solidFill>
              <a:effectLst/>
              <a:uLnTx/>
              <a:uFillTx/>
              <a:latin typeface="DengXian" panose="020f0502020204030204"/>
              <a:ea typeface="DengXian" panose="02010600030101010101" pitchFamily="2" charset="-122"/>
              <a:cs typeface="+mn-cs"/>
            </a:endParaRPr>
          </a:p>
        </p:txBody>
      </p:sp>
    </p:spTree>
    <p:extLst>
      <p:ext uri="{BB962C8B-B14F-4D97-AF65-F5344CB8AC3E}">
        <p14:creationId xmlns:p14="http://schemas.microsoft.com/office/powerpoint/2010/main" val="2457985971"/>
      </p:ext>
    </p:extLst>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pPr marL="0" marR="0" lvl="0" indent="0" algn="r" defTabSz="914400" rtl="0" eaLnBrk="1" fontAlgn="auto" latinLnBrk="0" hangingPunct="1">
              <a:lnSpc>
                <a:spcPct val="100000"/>
              </a:lnSpc>
              <a:spcBef>
                <a:spcPct val="0"/>
              </a:spcBef>
              <a:spcAft>
                <a:spcPct val="0"/>
              </a:spcAft>
              <a:buClrTx/>
              <a:buSzTx/>
              <a:buFontTx/>
              <a:buNone/>
              <a:defRPr/>
            </a:pPr>
            <a:fld id="{E2E3AE05-7DD1-4AF0-924E-BEEA496F3737}" type="slidenum">
              <a:rPr kumimoji="0" lang="zh-CN" altLang="en-US" sz="1200" b="0" i="0" u="none" strike="noStrike" kern="1200" cap="none" spc="0" normalizeH="0" baseline="0" noProof="0" smtClean="0">
                <a:ln>
                  <a:noFill/>
                </a:ln>
                <a:solidFill>
                  <a:prstClr val="black"/>
                </a:solidFill>
                <a:effectLst/>
                <a:uLnTx/>
                <a:uFillTx/>
                <a:latin typeface="DengXian" panose="020f0502020204030204"/>
                <a:ea typeface="DengXian" panose="02010600030101010101" pitchFamily="2" charset="-122"/>
                <a:cs typeface="+mn-cs"/>
              </a:rPr>
              <a:pPr marL="0" marR="0" lvl="0" indent="0" algn="r" defTabSz="914400" rtl="0" eaLnBrk="1" fontAlgn="auto" latinLnBrk="0" hangingPunct="1">
                <a:lnSpc>
                  <a:spcPct val="100000"/>
                </a:lnSpc>
                <a:spcBef>
                  <a:spcPct val="0"/>
                </a:spcBef>
                <a:spcAft>
                  <a:spcPct val="0"/>
                </a:spcAft>
                <a:buClrTx/>
                <a:buSzTx/>
                <a:buFontTx/>
                <a:buNone/>
                <a:defRPr/>
              </a:pPr>
              <a:t>3</a:t>
            </a:fld>
            <a:endParaRPr kumimoji="0" lang="zh-CN" altLang="en-US" sz="1200" b="0" i="0" u="none" strike="noStrike" kern="1200" cap="none" spc="0" normalizeH="0" baseline="0" noProof="0">
              <a:ln>
                <a:noFill/>
              </a:ln>
              <a:solidFill>
                <a:prstClr val="black"/>
              </a:solidFill>
              <a:effectLst/>
              <a:uLnTx/>
              <a:uFillTx/>
              <a:latin typeface="DengXian" panose="020f0502020204030204"/>
              <a:ea typeface="DengXian" panose="02010600030101010101" pitchFamily="2" charset="-122"/>
              <a:cs typeface="+mn-cs"/>
            </a:endParaRPr>
          </a:p>
        </p:txBody>
      </p:sp>
    </p:spTree>
    <p:extLst>
      <p:ext uri="{BB962C8B-B14F-4D97-AF65-F5344CB8AC3E}">
        <p14:creationId xmlns:p14="http://schemas.microsoft.com/office/powerpoint/2010/main" val="3701964521"/>
      </p:ext>
    </p:extLst>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pPr marL="0" marR="0" lvl="0" indent="0" algn="r" defTabSz="914400" rtl="0" eaLnBrk="1" fontAlgn="auto" latinLnBrk="0" hangingPunct="1">
              <a:lnSpc>
                <a:spcPct val="100000"/>
              </a:lnSpc>
              <a:spcBef>
                <a:spcPct val="0"/>
              </a:spcBef>
              <a:spcAft>
                <a:spcPct val="0"/>
              </a:spcAft>
              <a:buClrTx/>
              <a:buSzTx/>
              <a:buFontTx/>
              <a:buNone/>
              <a:defRPr/>
            </a:pPr>
            <a:fld id="{E2E3AE05-7DD1-4AF0-924E-BEEA496F3737}" type="slidenum">
              <a:rPr kumimoji="0" lang="zh-CN" altLang="en-US" sz="1200" b="0" i="0" u="none" strike="noStrike" kern="1200" cap="none" spc="0" normalizeH="0" baseline="0" noProof="0" smtClean="0">
                <a:ln>
                  <a:noFill/>
                </a:ln>
                <a:solidFill>
                  <a:prstClr val="black"/>
                </a:solidFill>
                <a:effectLst/>
                <a:uLnTx/>
                <a:uFillTx/>
                <a:latin typeface="DengXian" panose="020f0502020204030204"/>
                <a:ea typeface="DengXian" panose="02010600030101010101" pitchFamily="2" charset="-122"/>
                <a:cs typeface="+mn-cs"/>
              </a:rPr>
              <a:pPr marL="0" marR="0" lvl="0" indent="0" algn="r" defTabSz="914400" rtl="0" eaLnBrk="1" fontAlgn="auto" latinLnBrk="0" hangingPunct="1">
                <a:lnSpc>
                  <a:spcPct val="100000"/>
                </a:lnSpc>
                <a:spcBef>
                  <a:spcPct val="0"/>
                </a:spcBef>
                <a:spcAft>
                  <a:spcPct val="0"/>
                </a:spcAft>
                <a:buClrTx/>
                <a:buSzTx/>
                <a:buFontTx/>
                <a:buNone/>
                <a:defRPr/>
              </a:pPr>
              <a:t>4</a:t>
            </a:fld>
            <a:endParaRPr kumimoji="0" lang="zh-CN" altLang="en-US" sz="1200" b="0" i="0" u="none" strike="noStrike" kern="1200" cap="none" spc="0" normalizeH="0" baseline="0" noProof="0">
              <a:ln>
                <a:noFill/>
              </a:ln>
              <a:solidFill>
                <a:prstClr val="black"/>
              </a:solidFill>
              <a:effectLst/>
              <a:uLnTx/>
              <a:uFillTx/>
              <a:latin typeface="DengXian" panose="020f0502020204030204"/>
              <a:ea typeface="DengXian" panose="02010600030101010101" pitchFamily="2" charset="-122"/>
              <a:cs typeface="+mn-cs"/>
            </a:endParaRPr>
          </a:p>
        </p:txBody>
      </p:sp>
    </p:spTree>
    <p:extLst>
      <p:ext uri="{BB962C8B-B14F-4D97-AF65-F5344CB8AC3E}">
        <p14:creationId xmlns:p14="http://schemas.microsoft.com/office/powerpoint/2010/main" val="1041139949"/>
      </p:ext>
    </p:extLst>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pPr marL="0" marR="0" lvl="0" indent="0" algn="r" defTabSz="914400" rtl="0" eaLnBrk="1" fontAlgn="auto" latinLnBrk="0" hangingPunct="1">
              <a:lnSpc>
                <a:spcPct val="100000"/>
              </a:lnSpc>
              <a:spcBef>
                <a:spcPct val="0"/>
              </a:spcBef>
              <a:spcAft>
                <a:spcPct val="0"/>
              </a:spcAft>
              <a:buClrTx/>
              <a:buSzTx/>
              <a:buFontTx/>
              <a:buNone/>
              <a:defRPr/>
            </a:pPr>
            <a:fld id="{E2E3AE05-7DD1-4AF0-924E-BEEA496F3737}" type="slidenum">
              <a:rPr kumimoji="0" lang="zh-CN" altLang="en-US" sz="1200" b="0" i="0" u="none" strike="noStrike" kern="1200" cap="none" spc="0" normalizeH="0" baseline="0" noProof="0" smtClean="0">
                <a:ln>
                  <a:noFill/>
                </a:ln>
                <a:solidFill>
                  <a:prstClr val="black"/>
                </a:solidFill>
                <a:effectLst/>
                <a:uLnTx/>
                <a:uFillTx/>
                <a:latin typeface="DengXian" panose="020f0502020204030204"/>
                <a:ea typeface="DengXian" panose="02010600030101010101" pitchFamily="2" charset="-122"/>
                <a:cs typeface="+mn-cs"/>
              </a:rPr>
              <a:pPr marL="0" marR="0" lvl="0" indent="0" algn="r" defTabSz="914400" rtl="0" eaLnBrk="1" fontAlgn="auto" latinLnBrk="0" hangingPunct="1">
                <a:lnSpc>
                  <a:spcPct val="100000"/>
                </a:lnSpc>
                <a:spcBef>
                  <a:spcPct val="0"/>
                </a:spcBef>
                <a:spcAft>
                  <a:spcPct val="0"/>
                </a:spcAft>
                <a:buClrTx/>
                <a:buSzTx/>
                <a:buFontTx/>
                <a:buNone/>
                <a:defRPr/>
              </a:pPr>
              <a:t>5</a:t>
            </a:fld>
            <a:endParaRPr kumimoji="0" lang="zh-CN" altLang="en-US" sz="1200" b="0" i="0" u="none" strike="noStrike" kern="1200" cap="none" spc="0" normalizeH="0" baseline="0" noProof="0">
              <a:ln>
                <a:noFill/>
              </a:ln>
              <a:solidFill>
                <a:prstClr val="black"/>
              </a:solidFill>
              <a:effectLst/>
              <a:uLnTx/>
              <a:uFillTx/>
              <a:latin typeface="DengXian" panose="020f0502020204030204"/>
              <a:ea typeface="DengXian" panose="02010600030101010101" pitchFamily="2" charset="-122"/>
              <a:cs typeface="+mn-cs"/>
            </a:endParaRPr>
          </a:p>
        </p:txBody>
      </p:sp>
    </p:spTree>
    <p:extLst>
      <p:ext uri="{BB962C8B-B14F-4D97-AF65-F5344CB8AC3E}">
        <p14:creationId xmlns:p14="http://schemas.microsoft.com/office/powerpoint/2010/main" val="3868457529"/>
      </p:ext>
    </p:extLst>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pPr marL="0" marR="0" lvl="0" indent="0" algn="r" defTabSz="914400" rtl="0" eaLnBrk="1" fontAlgn="auto" latinLnBrk="0" hangingPunct="1">
              <a:lnSpc>
                <a:spcPct val="100000"/>
              </a:lnSpc>
              <a:spcBef>
                <a:spcPct val="0"/>
              </a:spcBef>
              <a:spcAft>
                <a:spcPct val="0"/>
              </a:spcAft>
              <a:buClrTx/>
              <a:buSzTx/>
              <a:buFontTx/>
              <a:buNone/>
              <a:defRPr/>
            </a:pPr>
            <a:fld id="{E2E3AE05-7DD1-4AF0-924E-BEEA496F3737}" type="slidenum">
              <a:rPr kumimoji="0" lang="zh-CN" altLang="en-US" sz="1200" b="0" i="0" u="none" strike="noStrike" kern="1200" cap="none" spc="0" normalizeH="0" baseline="0" noProof="0" smtClean="0">
                <a:ln>
                  <a:noFill/>
                </a:ln>
                <a:solidFill>
                  <a:prstClr val="black"/>
                </a:solidFill>
                <a:effectLst/>
                <a:uLnTx/>
                <a:uFillTx/>
                <a:latin typeface="DengXian" panose="020f0502020204030204"/>
                <a:ea typeface="DengXian" panose="02010600030101010101" pitchFamily="2" charset="-122"/>
                <a:cs typeface="+mn-cs"/>
              </a:rPr>
              <a:pPr marL="0" marR="0" lvl="0" indent="0" algn="r" defTabSz="914400" rtl="0" eaLnBrk="1" fontAlgn="auto" latinLnBrk="0" hangingPunct="1">
                <a:lnSpc>
                  <a:spcPct val="100000"/>
                </a:lnSpc>
                <a:spcBef>
                  <a:spcPct val="0"/>
                </a:spcBef>
                <a:spcAft>
                  <a:spcPct val="0"/>
                </a:spcAft>
                <a:buClrTx/>
                <a:buSzTx/>
                <a:buFontTx/>
                <a:buNone/>
                <a:defRPr/>
              </a:pPr>
              <a:t>6</a:t>
            </a:fld>
            <a:endParaRPr kumimoji="0" lang="zh-CN" altLang="en-US" sz="1200" b="0" i="0" u="none" strike="noStrike" kern="1200" cap="none" spc="0" normalizeH="0" baseline="0" noProof="0">
              <a:ln>
                <a:noFill/>
              </a:ln>
              <a:solidFill>
                <a:prstClr val="black"/>
              </a:solidFill>
              <a:effectLst/>
              <a:uLnTx/>
              <a:uFillTx/>
              <a:latin typeface="DengXian" panose="020f0502020204030204"/>
              <a:ea typeface="DengXian" panose="02010600030101010101" pitchFamily="2" charset="-122"/>
              <a:cs typeface="+mn-cs"/>
            </a:endParaRPr>
          </a:p>
        </p:txBody>
      </p:sp>
    </p:spTree>
    <p:extLst>
      <p:ext uri="{BB962C8B-B14F-4D97-AF65-F5344CB8AC3E}">
        <p14:creationId xmlns:p14="http://schemas.microsoft.com/office/powerpoint/2010/main" val="1503925627"/>
      </p:ext>
    </p:extLst>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pPr marL="0" marR="0" lvl="0" indent="0" algn="r" defTabSz="914400" rtl="0" eaLnBrk="1" fontAlgn="auto" latinLnBrk="0" hangingPunct="1">
              <a:lnSpc>
                <a:spcPct val="100000"/>
              </a:lnSpc>
              <a:spcBef>
                <a:spcPct val="0"/>
              </a:spcBef>
              <a:spcAft>
                <a:spcPct val="0"/>
              </a:spcAft>
              <a:buClrTx/>
              <a:buSzTx/>
              <a:buFontTx/>
              <a:buNone/>
              <a:defRPr/>
            </a:pPr>
            <a:fld id="{E2E3AE05-7DD1-4AF0-924E-BEEA496F3737}" type="slidenum">
              <a:rPr kumimoji="0" lang="zh-CN" altLang="en-US" sz="1200" b="0" i="0" u="none" strike="noStrike" kern="1200" cap="none" spc="0" normalizeH="0" baseline="0" noProof="0" smtClean="0">
                <a:ln>
                  <a:noFill/>
                </a:ln>
                <a:solidFill>
                  <a:prstClr val="black"/>
                </a:solidFill>
                <a:effectLst/>
                <a:uLnTx/>
                <a:uFillTx/>
                <a:latin typeface="DengXian" panose="020f0502020204030204"/>
                <a:ea typeface="DengXian" panose="02010600030101010101" pitchFamily="2" charset="-122"/>
                <a:cs typeface="+mn-cs"/>
              </a:rPr>
              <a:pPr marL="0" marR="0" lvl="0" indent="0" algn="r" defTabSz="914400" rtl="0" eaLnBrk="1" fontAlgn="auto" latinLnBrk="0" hangingPunct="1">
                <a:lnSpc>
                  <a:spcPct val="100000"/>
                </a:lnSpc>
                <a:spcBef>
                  <a:spcPct val="0"/>
                </a:spcBef>
                <a:spcAft>
                  <a:spcPct val="0"/>
                </a:spcAft>
                <a:buClrTx/>
                <a:buSzTx/>
                <a:buFontTx/>
                <a:buNone/>
                <a:defRPr/>
              </a:pPr>
              <a:t>7</a:t>
            </a:fld>
            <a:endParaRPr kumimoji="0" lang="zh-CN" altLang="en-US" sz="1200" b="0" i="0" u="none" strike="noStrike" kern="1200" cap="none" spc="0" normalizeH="0" baseline="0" noProof="0">
              <a:ln>
                <a:noFill/>
              </a:ln>
              <a:solidFill>
                <a:prstClr val="black"/>
              </a:solidFill>
              <a:effectLst/>
              <a:uLnTx/>
              <a:uFillTx/>
              <a:latin typeface="DengXian" panose="020f0502020204030204"/>
              <a:ea typeface="DengXian" panose="02010600030101010101" pitchFamily="2" charset="-122"/>
              <a:cs typeface="+mn-cs"/>
            </a:endParaRPr>
          </a:p>
        </p:txBody>
      </p:sp>
    </p:spTree>
    <p:extLst>
      <p:ext uri="{BB962C8B-B14F-4D97-AF65-F5344CB8AC3E}">
        <p14:creationId xmlns:p14="http://schemas.microsoft.com/office/powerpoint/2010/main" val="1798878472"/>
      </p:ext>
    </p:extLst>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pPr marL="0" marR="0" lvl="0" indent="0" algn="r" defTabSz="914400" rtl="0" eaLnBrk="1" fontAlgn="auto" latinLnBrk="0" hangingPunct="1">
              <a:lnSpc>
                <a:spcPct val="100000"/>
              </a:lnSpc>
              <a:spcBef>
                <a:spcPct val="0"/>
              </a:spcBef>
              <a:spcAft>
                <a:spcPct val="0"/>
              </a:spcAft>
              <a:buClrTx/>
              <a:buSzTx/>
              <a:buFontTx/>
              <a:buNone/>
              <a:defRPr/>
            </a:pPr>
            <a:fld id="{E2E3AE05-7DD1-4AF0-924E-BEEA496F3737}" type="slidenum">
              <a:rPr kumimoji="0" lang="zh-CN" altLang="en-US" sz="1200" b="0" i="0" u="none" strike="noStrike" kern="1200" cap="none" spc="0" normalizeH="0" baseline="0" noProof="0" smtClean="0">
                <a:ln>
                  <a:noFill/>
                </a:ln>
                <a:solidFill>
                  <a:prstClr val="black"/>
                </a:solidFill>
                <a:effectLst/>
                <a:uLnTx/>
                <a:uFillTx/>
                <a:latin typeface="DengXian" panose="020f0502020204030204"/>
                <a:ea typeface="DengXian" panose="02010600030101010101" pitchFamily="2" charset="-122"/>
                <a:cs typeface="+mn-cs"/>
              </a:rPr>
              <a:pPr marL="0" marR="0" lvl="0" indent="0" algn="r" defTabSz="914400" rtl="0" eaLnBrk="1" fontAlgn="auto" latinLnBrk="0" hangingPunct="1">
                <a:lnSpc>
                  <a:spcPct val="100000"/>
                </a:lnSpc>
                <a:spcBef>
                  <a:spcPct val="0"/>
                </a:spcBef>
                <a:spcAft>
                  <a:spcPct val="0"/>
                </a:spcAft>
                <a:buClrTx/>
                <a:buSzTx/>
                <a:buFontTx/>
                <a:buNone/>
                <a:defRPr/>
              </a:pPr>
              <a:t>8</a:t>
            </a:fld>
            <a:endParaRPr kumimoji="0" lang="zh-CN" altLang="en-US" sz="1200" b="0" i="0" u="none" strike="noStrike" kern="1200" cap="none" spc="0" normalizeH="0" baseline="0" noProof="0">
              <a:ln>
                <a:noFill/>
              </a:ln>
              <a:solidFill>
                <a:prstClr val="black"/>
              </a:solidFill>
              <a:effectLst/>
              <a:uLnTx/>
              <a:uFillTx/>
              <a:latin typeface="DengXian" panose="020f0502020204030204"/>
              <a:ea typeface="DengXian" panose="02010600030101010101" pitchFamily="2" charset="-122"/>
              <a:cs typeface="+mn-cs"/>
            </a:endParaRPr>
          </a:p>
        </p:txBody>
      </p:sp>
    </p:spTree>
    <p:extLst>
      <p:ext uri="{BB962C8B-B14F-4D97-AF65-F5344CB8AC3E}">
        <p14:creationId xmlns:p14="http://schemas.microsoft.com/office/powerpoint/2010/main" val="122655153"/>
      </p:ext>
    </p:extLst>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pPr marL="0" marR="0" lvl="0" indent="0" algn="r" defTabSz="914400" rtl="0" eaLnBrk="1" fontAlgn="auto" latinLnBrk="0" hangingPunct="1">
              <a:lnSpc>
                <a:spcPct val="100000"/>
              </a:lnSpc>
              <a:spcBef>
                <a:spcPct val="0"/>
              </a:spcBef>
              <a:spcAft>
                <a:spcPct val="0"/>
              </a:spcAft>
              <a:buClrTx/>
              <a:buSzTx/>
              <a:buFontTx/>
              <a:buNone/>
              <a:defRPr/>
            </a:pPr>
            <a:fld id="{E2E3AE05-7DD1-4AF0-924E-BEEA496F3737}" type="slidenum">
              <a:rPr kumimoji="0" lang="zh-CN" altLang="en-US" sz="1200" b="0" i="0" u="none" strike="noStrike" kern="1200" cap="none" spc="0" normalizeH="0" baseline="0" noProof="0" smtClean="0">
                <a:ln>
                  <a:noFill/>
                </a:ln>
                <a:solidFill>
                  <a:prstClr val="black"/>
                </a:solidFill>
                <a:effectLst/>
                <a:uLnTx/>
                <a:uFillTx/>
                <a:latin typeface="DengXian" panose="020f0502020204030204"/>
                <a:ea typeface="DengXian" panose="02010600030101010101" pitchFamily="2" charset="-122"/>
                <a:cs typeface="+mn-cs"/>
              </a:rPr>
              <a:pPr marL="0" marR="0" lvl="0" indent="0" algn="r" defTabSz="914400" rtl="0" eaLnBrk="1" fontAlgn="auto" latinLnBrk="0" hangingPunct="1">
                <a:lnSpc>
                  <a:spcPct val="100000"/>
                </a:lnSpc>
                <a:spcBef>
                  <a:spcPct val="0"/>
                </a:spcBef>
                <a:spcAft>
                  <a:spcPct val="0"/>
                </a:spcAft>
                <a:buClrTx/>
                <a:buSzTx/>
                <a:buFontTx/>
                <a:buNone/>
                <a:defRPr/>
              </a:pPr>
              <a:t>9</a:t>
            </a:fld>
            <a:endParaRPr kumimoji="0" lang="zh-CN" altLang="en-US" sz="1200" b="0" i="0" u="none" strike="noStrike" kern="1200" cap="none" spc="0" normalizeH="0" baseline="0" noProof="0">
              <a:ln>
                <a:noFill/>
              </a:ln>
              <a:solidFill>
                <a:prstClr val="black"/>
              </a:solidFill>
              <a:effectLst/>
              <a:uLnTx/>
              <a:uFillTx/>
              <a:latin typeface="DengXian" panose="020f0502020204030204"/>
              <a:ea typeface="DengXian" panose="02010600030101010101" pitchFamily="2" charset="-122"/>
              <a:cs typeface="+mn-cs"/>
            </a:endParaRPr>
          </a:p>
        </p:txBody>
      </p:sp>
    </p:spTree>
    <p:extLst>
      <p:ext uri="{BB962C8B-B14F-4D97-AF65-F5344CB8AC3E}">
        <p14:creationId xmlns:p14="http://schemas.microsoft.com/office/powerpoint/2010/main" val="1822470863"/>
      </p:ext>
    </p:extLst>
  </p:cSld>
  <p:clrMapOvr>
    <a:masterClrMapping/>
  </p:clrMapOvr>
</p:notes>
</file>

<file path=ppt/notesSlides/notesSlide1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pPr marL="0" marR="0" lvl="0" indent="0" algn="r" defTabSz="914400" rtl="0" eaLnBrk="1" fontAlgn="auto" latinLnBrk="0" hangingPunct="1">
              <a:lnSpc>
                <a:spcPct val="100000"/>
              </a:lnSpc>
              <a:spcBef>
                <a:spcPct val="0"/>
              </a:spcBef>
              <a:spcAft>
                <a:spcPct val="0"/>
              </a:spcAft>
              <a:buClrTx/>
              <a:buSzTx/>
              <a:buFontTx/>
              <a:buNone/>
              <a:defRPr/>
            </a:pPr>
            <a:fld id="{E2E3AE05-7DD1-4AF0-924E-BEEA496F3737}" type="slidenum">
              <a:rPr kumimoji="0" lang="zh-CN" altLang="en-US" sz="1200" b="0" i="0" u="none" strike="noStrike" kern="1200" cap="none" spc="0" normalizeH="0" baseline="0" noProof="0" smtClean="0">
                <a:ln>
                  <a:noFill/>
                </a:ln>
                <a:solidFill>
                  <a:prstClr val="black"/>
                </a:solidFill>
                <a:effectLst/>
                <a:uLnTx/>
                <a:uFillTx/>
                <a:latin typeface="DengXian" panose="020f0502020204030204"/>
                <a:ea typeface="DengXian" panose="02010600030101010101" pitchFamily="2" charset="-122"/>
                <a:cs typeface="+mn-cs"/>
              </a:rPr>
              <a:pPr marL="0" marR="0" lvl="0" indent="0" algn="r" defTabSz="914400" rtl="0" eaLnBrk="1" fontAlgn="auto" latinLnBrk="0" hangingPunct="1">
                <a:lnSpc>
                  <a:spcPct val="100000"/>
                </a:lnSpc>
                <a:spcBef>
                  <a:spcPct val="0"/>
                </a:spcBef>
                <a:spcAft>
                  <a:spcPct val="0"/>
                </a:spcAft>
                <a:buClrTx/>
                <a:buSzTx/>
                <a:buFontTx/>
                <a:buNone/>
                <a:defRPr/>
              </a:pPr>
              <a:t>10</a:t>
            </a:fld>
            <a:endParaRPr kumimoji="0" lang="zh-CN" altLang="en-US" sz="1200" b="0" i="0" u="none" strike="noStrike" kern="1200" cap="none" spc="0" normalizeH="0" baseline="0" noProof="0">
              <a:ln>
                <a:noFill/>
              </a:ln>
              <a:solidFill>
                <a:prstClr val="black"/>
              </a:solidFill>
              <a:effectLst/>
              <a:uLnTx/>
              <a:uFillTx/>
              <a:latin typeface="DengXian" panose="020f0502020204030204"/>
              <a:ea typeface="DengXian" panose="02010600030101010101" pitchFamily="2" charset="-122"/>
              <a:cs typeface="+mn-cs"/>
            </a:endParaRPr>
          </a:p>
        </p:txBody>
      </p:sp>
    </p:spTree>
    <p:extLst>
      <p:ext uri="{BB962C8B-B14F-4D97-AF65-F5344CB8AC3E}">
        <p14:creationId xmlns:p14="http://schemas.microsoft.com/office/powerpoint/2010/main" val="4107613574"/>
      </p:ext>
    </p:extLst>
  </p:cSld>
  <p:clrMapOvr>
    <a:masterClrMapping/>
  </p:clrMapOvr>
</p:notes>
</file>

<file path=ppt/notesSlides/notesSlide1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pPr marL="0" marR="0" lvl="0" indent="0" algn="r" defTabSz="914400" rtl="0" eaLnBrk="1" fontAlgn="auto" latinLnBrk="0" hangingPunct="1">
              <a:lnSpc>
                <a:spcPct val="100000"/>
              </a:lnSpc>
              <a:spcBef>
                <a:spcPct val="0"/>
              </a:spcBef>
              <a:spcAft>
                <a:spcPct val="0"/>
              </a:spcAft>
              <a:buClrTx/>
              <a:buSzTx/>
              <a:buFontTx/>
              <a:buNone/>
              <a:defRPr/>
            </a:pPr>
            <a:fld id="{E2E3AE05-7DD1-4AF0-924E-BEEA496F3737}" type="slidenum">
              <a:rPr kumimoji="0" lang="zh-CN" altLang="en-US" sz="1200" b="0" i="0" u="none" strike="noStrike" kern="1200" cap="none" spc="0" normalizeH="0" baseline="0" noProof="0" smtClean="0">
                <a:ln>
                  <a:noFill/>
                </a:ln>
                <a:solidFill>
                  <a:prstClr val="black"/>
                </a:solidFill>
                <a:effectLst/>
                <a:uLnTx/>
                <a:uFillTx/>
                <a:latin typeface="DengXian" panose="020f0502020204030204"/>
                <a:ea typeface="DengXian" panose="02010600030101010101" pitchFamily="2" charset="-122"/>
                <a:cs typeface="+mn-cs"/>
              </a:rPr>
              <a:pPr marL="0" marR="0" lvl="0" indent="0" algn="r" defTabSz="914400" rtl="0" eaLnBrk="1" fontAlgn="auto" latinLnBrk="0" hangingPunct="1">
                <a:lnSpc>
                  <a:spcPct val="100000"/>
                </a:lnSpc>
                <a:spcBef>
                  <a:spcPct val="0"/>
                </a:spcBef>
                <a:spcAft>
                  <a:spcPct val="0"/>
                </a:spcAft>
                <a:buClrTx/>
                <a:buSzTx/>
                <a:buFontTx/>
                <a:buNone/>
                <a:defRPr/>
              </a:pPr>
              <a:t>11</a:t>
            </a:fld>
            <a:endParaRPr kumimoji="0" lang="zh-CN" altLang="en-US" sz="1200" b="0" i="0" u="none" strike="noStrike" kern="1200" cap="none" spc="0" normalizeH="0" baseline="0" noProof="0">
              <a:ln>
                <a:noFill/>
              </a:ln>
              <a:solidFill>
                <a:prstClr val="black"/>
              </a:solidFill>
              <a:effectLst/>
              <a:uLnTx/>
              <a:uFillTx/>
              <a:latin typeface="DengXian" panose="020f0502020204030204"/>
              <a:ea typeface="DengXian" panose="02010600030101010101" pitchFamily="2" charset="-122"/>
              <a:cs typeface="+mn-cs"/>
            </a:endParaRPr>
          </a:p>
        </p:txBody>
      </p:sp>
    </p:spTree>
    <p:extLst>
      <p:ext uri="{BB962C8B-B14F-4D97-AF65-F5344CB8AC3E}">
        <p14:creationId xmlns:p14="http://schemas.microsoft.com/office/powerpoint/2010/main" val="3801215413"/>
      </p:ext>
    </p:extLst>
  </p:cSld>
  <p:clrMapOvr>
    <a:masterClrMapping/>
  </p:clrMapOvr>
</p:notes>
</file>

<file path=ppt/notesSlides/notesSlide1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pPr marL="0" marR="0" lvl="0" indent="0" algn="r" defTabSz="914400" rtl="0" eaLnBrk="1" fontAlgn="auto" latinLnBrk="0" hangingPunct="1">
              <a:lnSpc>
                <a:spcPct val="100000"/>
              </a:lnSpc>
              <a:spcBef>
                <a:spcPct val="0"/>
              </a:spcBef>
              <a:spcAft>
                <a:spcPct val="0"/>
              </a:spcAft>
              <a:buClrTx/>
              <a:buSzTx/>
              <a:buFontTx/>
              <a:buNone/>
              <a:defRPr/>
            </a:pPr>
            <a:fld id="{E2E3AE05-7DD1-4AF0-924E-BEEA496F3737}" type="slidenum">
              <a:rPr kumimoji="0" lang="zh-CN" altLang="en-US" sz="1200" b="0" i="0" u="none" strike="noStrike" kern="1200" cap="none" spc="0" normalizeH="0" baseline="0" noProof="0" smtClean="0">
                <a:ln>
                  <a:noFill/>
                </a:ln>
                <a:solidFill>
                  <a:prstClr val="black"/>
                </a:solidFill>
                <a:effectLst/>
                <a:uLnTx/>
                <a:uFillTx/>
                <a:latin typeface="DengXian" panose="020f0502020204030204"/>
                <a:ea typeface="DengXian" panose="02010600030101010101" pitchFamily="2" charset="-122"/>
                <a:cs typeface="+mn-cs"/>
              </a:rPr>
              <a:pPr marL="0" marR="0" lvl="0" indent="0" algn="r" defTabSz="914400" rtl="0" eaLnBrk="1" fontAlgn="auto" latinLnBrk="0" hangingPunct="1">
                <a:lnSpc>
                  <a:spcPct val="100000"/>
                </a:lnSpc>
                <a:spcBef>
                  <a:spcPct val="0"/>
                </a:spcBef>
                <a:spcAft>
                  <a:spcPct val="0"/>
                </a:spcAft>
                <a:buClrTx/>
                <a:buSzTx/>
                <a:buFontTx/>
                <a:buNone/>
                <a:defRPr/>
              </a:pPr>
              <a:t>12</a:t>
            </a:fld>
            <a:endParaRPr kumimoji="0" lang="zh-CN" altLang="en-US" sz="1200" b="0" i="0" u="none" strike="noStrike" kern="1200" cap="none" spc="0" normalizeH="0" baseline="0" noProof="0">
              <a:ln>
                <a:noFill/>
              </a:ln>
              <a:solidFill>
                <a:prstClr val="black"/>
              </a:solidFill>
              <a:effectLst/>
              <a:uLnTx/>
              <a:uFillTx/>
              <a:latin typeface="DengXian" panose="020f0502020204030204"/>
              <a:ea typeface="DengXian" panose="02010600030101010101" pitchFamily="2" charset="-122"/>
              <a:cs typeface="+mn-cs"/>
            </a:endParaRPr>
          </a:p>
        </p:txBody>
      </p:sp>
    </p:spTree>
    <p:extLst>
      <p:ext uri="{BB962C8B-B14F-4D97-AF65-F5344CB8AC3E}">
        <p14:creationId xmlns:p14="http://schemas.microsoft.com/office/powerpoint/2010/main" val="1363274583"/>
      </p:ext>
    </p:extLst>
  </p:cSld>
  <p:clrMapOvr>
    <a:masterClrMapping/>
  </p:clrMapOvr>
</p:notes>
</file>

<file path=ppt/notesSlides/notesSlide1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pPr marL="0" marR="0" lvl="0" indent="0" algn="r" defTabSz="914400" rtl="0" eaLnBrk="1" fontAlgn="auto" latinLnBrk="0" hangingPunct="1">
              <a:lnSpc>
                <a:spcPct val="100000"/>
              </a:lnSpc>
              <a:spcBef>
                <a:spcPct val="0"/>
              </a:spcBef>
              <a:spcAft>
                <a:spcPct val="0"/>
              </a:spcAft>
              <a:buClrTx/>
              <a:buSzTx/>
              <a:buFontTx/>
              <a:buNone/>
              <a:defRPr/>
            </a:pPr>
            <a:fld id="{E2E3AE05-7DD1-4AF0-924E-BEEA496F3737}" type="slidenum">
              <a:rPr kumimoji="0" lang="zh-CN" altLang="en-US" sz="1200" b="0" i="0" u="none" strike="noStrike" kern="1200" cap="none" spc="0" normalizeH="0" baseline="0" noProof="0" smtClean="0">
                <a:ln>
                  <a:noFill/>
                </a:ln>
                <a:solidFill>
                  <a:prstClr val="black"/>
                </a:solidFill>
                <a:effectLst/>
                <a:uLnTx/>
                <a:uFillTx/>
                <a:latin typeface="DengXian" panose="020f0502020204030204"/>
                <a:ea typeface="DengXian" panose="02010600030101010101" pitchFamily="2" charset="-122"/>
                <a:cs typeface="+mn-cs"/>
              </a:rPr>
              <a:pPr marL="0" marR="0" lvl="0" indent="0" algn="r" defTabSz="914400" rtl="0" eaLnBrk="1" fontAlgn="auto" latinLnBrk="0" hangingPunct="1">
                <a:lnSpc>
                  <a:spcPct val="100000"/>
                </a:lnSpc>
                <a:spcBef>
                  <a:spcPct val="0"/>
                </a:spcBef>
                <a:spcAft>
                  <a:spcPct val="0"/>
                </a:spcAft>
                <a:buClrTx/>
                <a:buSzTx/>
                <a:buFontTx/>
                <a:buNone/>
                <a:defRPr/>
              </a:pPr>
              <a:t>13</a:t>
            </a:fld>
            <a:endParaRPr kumimoji="0" lang="zh-CN" altLang="en-US" sz="1200" b="0" i="0" u="none" strike="noStrike" kern="1200" cap="none" spc="0" normalizeH="0" baseline="0" noProof="0">
              <a:ln>
                <a:noFill/>
              </a:ln>
              <a:solidFill>
                <a:prstClr val="black"/>
              </a:solidFill>
              <a:effectLst/>
              <a:uLnTx/>
              <a:uFillTx/>
              <a:latin typeface="DengXian" panose="020f0502020204030204"/>
              <a:ea typeface="DengXian" panose="02010600030101010101" pitchFamily="2" charset="-122"/>
              <a:cs typeface="+mn-cs"/>
            </a:endParaRPr>
          </a:p>
        </p:txBody>
      </p:sp>
    </p:spTree>
    <p:extLst>
      <p:ext uri="{BB962C8B-B14F-4D97-AF65-F5344CB8AC3E}">
        <p14:creationId xmlns:p14="http://schemas.microsoft.com/office/powerpoint/2010/main" val="2416744806"/>
      </p:ext>
    </p:extLst>
  </p:cSld>
  <p:clrMapOvr>
    <a:masterClrMapping/>
  </p:clrMapOvr>
</p:notes>
</file>

<file path=ppt/notesSlides/notesSlide1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pPr marL="0" marR="0" lvl="0" indent="0" algn="r" defTabSz="914400" rtl="0" eaLnBrk="1" fontAlgn="auto" latinLnBrk="0" hangingPunct="1">
              <a:lnSpc>
                <a:spcPct val="100000"/>
              </a:lnSpc>
              <a:spcBef>
                <a:spcPct val="0"/>
              </a:spcBef>
              <a:spcAft>
                <a:spcPct val="0"/>
              </a:spcAft>
              <a:buClrTx/>
              <a:buSzTx/>
              <a:buFontTx/>
              <a:buNone/>
              <a:defRPr/>
            </a:pPr>
            <a:fld id="{E2E3AE05-7DD1-4AF0-924E-BEEA496F3737}" type="slidenum">
              <a:rPr kumimoji="0" lang="zh-CN" altLang="en-US" sz="1200" b="0" i="0" u="none" strike="noStrike" kern="1200" cap="none" spc="0" normalizeH="0" baseline="0" noProof="0" smtClean="0">
                <a:ln>
                  <a:noFill/>
                </a:ln>
                <a:solidFill>
                  <a:prstClr val="black"/>
                </a:solidFill>
                <a:effectLst/>
                <a:uLnTx/>
                <a:uFillTx/>
                <a:latin typeface="DengXian" panose="020f0502020204030204"/>
                <a:ea typeface="DengXian" panose="02010600030101010101" pitchFamily="2" charset="-122"/>
                <a:cs typeface="+mn-cs"/>
              </a:rPr>
              <a:pPr marL="0" marR="0" lvl="0" indent="0" algn="r" defTabSz="914400" rtl="0" eaLnBrk="1" fontAlgn="auto" latinLnBrk="0" hangingPunct="1">
                <a:lnSpc>
                  <a:spcPct val="100000"/>
                </a:lnSpc>
                <a:spcBef>
                  <a:spcPct val="0"/>
                </a:spcBef>
                <a:spcAft>
                  <a:spcPct val="0"/>
                </a:spcAft>
                <a:buClrTx/>
                <a:buSzTx/>
                <a:buFontTx/>
                <a:buNone/>
                <a:defRPr/>
              </a:pPr>
              <a:t>14</a:t>
            </a:fld>
            <a:endParaRPr kumimoji="0" lang="zh-CN" altLang="en-US" sz="1200" b="0" i="0" u="none" strike="noStrike" kern="1200" cap="none" spc="0" normalizeH="0" baseline="0" noProof="0">
              <a:ln>
                <a:noFill/>
              </a:ln>
              <a:solidFill>
                <a:prstClr val="black"/>
              </a:solidFill>
              <a:effectLst/>
              <a:uLnTx/>
              <a:uFillTx/>
              <a:latin typeface="DengXian" panose="020f0502020204030204"/>
              <a:ea typeface="DengXian" panose="02010600030101010101" pitchFamily="2" charset="-122"/>
              <a:cs typeface="+mn-cs"/>
            </a:endParaRPr>
          </a:p>
        </p:txBody>
      </p:sp>
    </p:spTree>
    <p:extLst>
      <p:ext uri="{BB962C8B-B14F-4D97-AF65-F5344CB8AC3E}">
        <p14:creationId xmlns:p14="http://schemas.microsoft.com/office/powerpoint/2010/main" val="2655477218"/>
      </p:ext>
    </p:extLst>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hyperlink" Target="http://www.1ppt.com/moban/" TargetMode="External"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21EFF6F-F5A7-40C6-A53F-647B9CFFFB8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696D132-4DDC-4BE0-9BE3-A4DCD76D0F5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1112F5F-DF3A-4F07-B08D-B540F13CFC1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80B4FE7-D443-4ECE-A967-403DD6BB351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7BC537A-34D8-454C-BDAA-0CB9E43A545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1CE0EE0-4FD0-4DF3-B1EF-644236FB161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4C5341B-AFD0-4A57-AD38-6228B2A59BA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7E85585-DA71-40D5-93DB-96C4C40B5A9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6405C4C-5685-4A10-A454-772BEE1DED5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5EABD04-729A-4CDE-AB9D-AE58DEB13ED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CB15B7E-05C6-4DBE-817D-4A00434CCD8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和内容">
    <p:spTree>
      <p:nvGrpSpPr>
        <p:cNvPr id="1" name=""/>
        <p:cNvGrpSpPr/>
        <p:nvPr/>
      </p:nvGrpSpPr>
      <p:grpSpPr>
        <a:xfrm>
          <a:off x="0" y="0"/>
          <a:ext cx="0" cy="0"/>
        </a:xfrm>
      </p:grpSpPr>
      <p:sp>
        <p:nvSpPr>
          <p:cNvPr id="2" name="圆角矩形 1">
            <a:extLst>
              <a:ext uri="{FF2B5EF4-FFF2-40B4-BE49-F238E27FC236}">
                <a16:creationId xmlns:a16="http://schemas.microsoft.com/office/drawing/2014/main" id="{3B2F64C6-7D5C-BC48-A962-E23F0BFEC084}"/>
              </a:ext>
            </a:extLst>
          </p:cNvPr>
          <p:cNvSpPr/>
          <p:nvPr userDrawn="1"/>
        </p:nvSpPr>
        <p:spPr>
          <a:xfrm>
            <a:off x="200441" y="193607"/>
            <a:ext cx="578289" cy="578289"/>
          </a:xfrm>
          <a:prstGeom prst="flowChartConnector">
            <a:avLst/>
          </a:prstGeom>
          <a:solidFill>
            <a:schemeClr val="bg1">
              <a:lumMod val="8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3" name="圆角矩形 2">
            <a:extLst>
              <a:ext uri="{FF2B5EF4-FFF2-40B4-BE49-F238E27FC236}">
                <a16:creationId xmlns:a16="http://schemas.microsoft.com/office/drawing/2014/main" id="{40D463A3-7033-D449-AC8B-08C0EFBF331C}"/>
              </a:ext>
            </a:extLst>
          </p:cNvPr>
          <p:cNvSpPr/>
          <p:nvPr userDrawn="1"/>
        </p:nvSpPr>
        <p:spPr>
          <a:xfrm>
            <a:off x="798672" y="736271"/>
            <a:ext cx="215597" cy="215597"/>
          </a:xfrm>
          <a:prstGeom prst="flowChartConnector">
            <a:avLst/>
          </a:prstGeom>
          <a:solidFill>
            <a:schemeClr val="bg1">
              <a:lumMod val="8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4" name="圆角矩形 3">
            <a:extLst>
              <a:ext uri="{FF2B5EF4-FFF2-40B4-BE49-F238E27FC236}">
                <a16:creationId xmlns:a16="http://schemas.microsoft.com/office/drawing/2014/main" id="{CEAD8200-B031-6E4A-87C5-FC095E3A9684}"/>
              </a:ext>
            </a:extLst>
          </p:cNvPr>
          <p:cNvSpPr/>
          <p:nvPr userDrawn="1"/>
        </p:nvSpPr>
        <p:spPr>
          <a:xfrm>
            <a:off x="995732" y="542126"/>
            <a:ext cx="132077" cy="132077"/>
          </a:xfrm>
          <a:prstGeom prst="flowChartConnector">
            <a:avLst/>
          </a:prstGeom>
          <a:solidFill>
            <a:schemeClr val="bg1">
              <a:lumMod val="8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Tree>
    <p:extLst>
      <p:ext uri="{BB962C8B-B14F-4D97-AF65-F5344CB8AC3E}">
        <p14:creationId xmlns:p14="http://schemas.microsoft.com/office/powerpoint/2010/main" val="1045606859"/>
      </p:ext>
    </p:extLst>
  </p:cSld>
  <p:clrMapOvr>
    <a:masterClrMapping/>
  </p:clrMapOvr>
  <mc:AlternateContent>
    <mc:Choice xmlns:p14="http://schemas.microsoft.com/office/powerpoint/2010/main" Requires="p14">
      <p:transition spd="slow" advTm="3000" p14:dur="2000"/>
    </mc:Choice>
    <mc:Fallback>
      <p:transition spd="slow" advTm="3000"/>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节标题">
    <p:spTree>
      <p:nvGrpSpPr>
        <p:cNvPr id="1" name=""/>
        <p:cNvGrpSpPr/>
        <p:nvPr/>
      </p:nvGrpSpPr>
      <p:grpSpPr>
        <a:xfrm>
          <a:off x="0" y="0"/>
          <a:ext cx="0" cy="0"/>
        </a:xfrm>
      </p:grpSpPr>
    </p:spTree>
    <p:extLst>
      <p:ext uri="{BB962C8B-B14F-4D97-AF65-F5344CB8AC3E}">
        <p14:creationId xmlns:p14="http://schemas.microsoft.com/office/powerpoint/2010/main" val="1695685902"/>
      </p:ext>
    </p:extLst>
  </p:cSld>
  <p:clrMapOvr>
    <a:masterClrMapping/>
  </p:clrMapOvr>
  <mc:AlternateContent>
    <mc:Choice xmlns:p14="http://schemas.microsoft.com/office/powerpoint/2010/main" Requires="p14">
      <p:transition spd="slow" advTm="3000" p14:dur="2000"/>
    </mc:Choice>
    <mc:Fallback>
      <p:transition spd="slow" advTm="3000"/>
    </mc:Fallback>
  </mc:AlternateContent>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两项内容">
    <p:spTree>
      <p:nvGrpSpPr>
        <p:cNvPr id="1" name=""/>
        <p:cNvGrpSpPr/>
        <p:nvPr/>
      </p:nvGrpSpPr>
      <p:grpSpPr>
        <a:xfrm>
          <a:off x="0" y="0"/>
          <a:ext cx="0" cy="0"/>
        </a:xfrm>
      </p:grpSpPr>
    </p:spTree>
    <p:extLst>
      <p:ext uri="{BB962C8B-B14F-4D97-AF65-F5344CB8AC3E}">
        <p14:creationId xmlns:p14="http://schemas.microsoft.com/office/powerpoint/2010/main" val="3055940585"/>
      </p:ext>
    </p:extLst>
  </p:cSld>
  <p:clrMapOvr>
    <a:masterClrMapping/>
  </p:clrMapOvr>
  <mc:AlternateContent>
    <mc:Choice xmlns:p14="http://schemas.microsoft.com/office/powerpoint/2010/main" Requires="p14">
      <p:transition spd="slow" advTm="3000" p14:dur="2000"/>
    </mc:Choice>
    <mc:Fallback>
      <p:transition spd="slow" advTm="3000"/>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Tree>
    <p:extLst>
      <p:ext uri="{BB962C8B-B14F-4D97-AF65-F5344CB8AC3E}">
        <p14:creationId xmlns:p14="http://schemas.microsoft.com/office/powerpoint/2010/main" val="3019581889"/>
      </p:ext>
    </p:extLst>
  </p:cSld>
  <p:clrMapOvr>
    <a:masterClrMapping/>
  </p:clrMapOvr>
  <mc:AlternateContent>
    <mc:Choice xmlns:p14="http://schemas.microsoft.com/office/powerpoint/2010/main" Requires="p14">
      <p:transition spd="slow" advTm="3000" p14:dur="2000"/>
    </mc:Choice>
    <mc:Fallback>
      <p:transition spd="slow" advTm="3000"/>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自定义版式">
    <p:spTree>
      <p:nvGrpSpPr>
        <p:cNvPr id="1" name=""/>
        <p:cNvGrpSpPr/>
        <p:nvPr/>
      </p:nvGrpSpPr>
      <p:grpSpPr>
        <a:xfrm>
          <a:off x="0" y="0"/>
          <a:ext cx="0" cy="0"/>
        </a:xfrm>
      </p:grpSpPr>
      <p:sp>
        <p:nvSpPr>
          <p:cNvPr id="2" name="标题 1"/>
          <p:cNvSpPr>
            <a:spLocks noGrp="1"/>
          </p:cNvSpPr>
          <p:nvPr>
            <p:ph type="title"/>
          </p:nvPr>
        </p:nvSpPr>
        <p:spPr>
          <a:xfrm>
            <a:off x="609600" y="274638"/>
            <a:ext cx="10972800" cy="1143000"/>
          </a:xfrm>
          <a:prstGeom prst="rect">
            <a:avLst/>
          </a:prstGeom>
        </p:spPr>
        <p:txBody>
          <a:bodyPr/>
          <a:lstStyle/>
          <a:p>
            <a:r>
              <a:rPr lang="zh-CN" altLang="en-US"/>
              <a:t>单击此处编辑母版标题样式</a:t>
            </a:r>
          </a:p>
        </p:txBody>
      </p:sp>
    </p:spTree>
    <p:extLst>
      <p:ext uri="{BB962C8B-B14F-4D97-AF65-F5344CB8AC3E}">
        <p14:creationId xmlns:p14="http://schemas.microsoft.com/office/powerpoint/2010/main" val="3108397758"/>
      </p:ext>
    </p:extLst>
  </p:cSld>
  <p:clrMapOvr>
    <a:masterClrMapping/>
  </p:clrMapOvr>
  <mc:AlternateContent>
    <mc:Choice xmlns:p14="http://schemas.microsoft.com/office/powerpoint/2010/main" Requires="p14">
      <p:transition spd="slow" advTm="3000" p14:dur="2000"/>
    </mc:Choice>
    <mc:Fallback>
      <p:transition spd="slow" advTm="3000"/>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自定义版式">
    <p:spTree>
      <p:nvGrpSpPr>
        <p:cNvPr id="1" name=""/>
        <p:cNvGrpSpPr/>
        <p:nvPr/>
      </p:nvGrpSpPr>
      <p:grpSpPr>
        <a:xfrm>
          <a:off x="0" y="0"/>
          <a:ext cx="0" cy="0"/>
        </a:xfrm>
      </p:grpSpPr>
      <p:sp>
        <p:nvSpPr>
          <p:cNvPr id="2" name="标题 1"/>
          <p:cNvSpPr>
            <a:spLocks noGrp="1"/>
          </p:cNvSpPr>
          <p:nvPr>
            <p:ph type="title"/>
          </p:nvPr>
        </p:nvSpPr>
        <p:spPr>
          <a:xfrm>
            <a:off x="609600" y="274638"/>
            <a:ext cx="10972800" cy="1143000"/>
          </a:xfrm>
          <a:prstGeom prst="rect">
            <a:avLst/>
          </a:prstGeom>
        </p:spPr>
        <p:txBody>
          <a:bodyPr/>
          <a:lstStyle/>
          <a:p>
            <a:r>
              <a:rPr lang="zh-CN" altLang="en-US"/>
              <a:t>单击此处编辑母版标题样式</a:t>
            </a:r>
          </a:p>
        </p:txBody>
      </p:sp>
      <p:sp>
        <p:nvSpPr>
          <p:cNvPr id="4" name="TextBox 3"/>
          <p:cNvSpPr txBox="1"/>
          <p:nvPr userDrawn="1"/>
        </p:nvSpPr>
        <p:spPr>
          <a:xfrm>
            <a:off x="1691574" y="6625037"/>
            <a:ext cx="1800200" cy="11843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200000"/>
              </a:lnSpc>
              <a:spcBef>
                <a:spcPct val="0"/>
              </a:spcBef>
              <a:spcAft>
                <a:spcPct val="0"/>
              </a:spcAft>
              <a:buClrTx/>
              <a:buSzTx/>
              <a:buFontTx/>
              <a:buNone/>
              <a:defRPr/>
            </a:pPr>
            <a:r>
              <a:rPr kumimoji="0" lang="en-US" altLang="zh-CN" sz="100" b="0" i="0" u="none" strike="noStrike" kern="0" cap="none" spc="0" normalizeH="0" baseline="0" noProof="0">
                <a:ln>
                  <a:noFill/>
                </a:ln>
                <a:solidFill>
                  <a:prstClr val="black"/>
                </a:solidFill>
                <a:effectLst/>
                <a:uLnTx/>
                <a:uFillTx/>
                <a:hlinkClick r:id="rId1"/>
              </a:rPr>
              <a:t>PPT</a:t>
            </a:r>
            <a:r>
              <a:rPr kumimoji="0" lang="zh-CN" altLang="en-US" sz="100" b="0" i="0" u="none" strike="noStrike" kern="0" cap="none" spc="0" normalizeH="0" baseline="0" noProof="0">
                <a:ln>
                  <a:noFill/>
                </a:ln>
                <a:solidFill>
                  <a:prstClr val="black"/>
                </a:solidFill>
                <a:effectLst/>
                <a:uLnTx/>
                <a:uFillTx/>
                <a:hlinkClick r:id="rId1"/>
              </a:rPr>
              <a:t>模板</a:t>
            </a:r>
            <a:r>
              <a:rPr kumimoji="0" lang="zh-CN" altLang="en-US" sz="100" b="0" i="0" u="none" strike="noStrike" kern="0" cap="none" spc="0" normalizeH="0" baseline="0" noProof="0">
                <a:ln>
                  <a:noFill/>
                </a:ln>
                <a:solidFill>
                  <a:prstClr val="black"/>
                </a:solidFill>
                <a:effectLst/>
                <a:uLnTx/>
                <a:uFillTx/>
              </a:rPr>
              <a:t> </a:t>
            </a:r>
            <a:r>
              <a:rPr kumimoji="0" lang="en-US" altLang="zh-CN" sz="100" b="0" i="0" u="none" strike="noStrike" kern="0" cap="none" spc="0" normalizeH="0" baseline="0" noProof="0">
                <a:ln>
                  <a:noFill/>
                </a:ln>
                <a:solidFill>
                  <a:prstClr val="black"/>
                </a:solidFill>
                <a:effectLst/>
                <a:uLnTx/>
                <a:uFillTx/>
              </a:rPr>
              <a:t>http://www.1ppt.com/moban/</a:t>
            </a:r>
            <a:r>
              <a:rPr kumimoji="0" lang="zh-CN" altLang="en-US" sz="100" b="0" i="0" u="none" strike="noStrike" kern="0" cap="none" spc="0" normalizeH="0" baseline="0" noProof="0">
                <a:ln>
                  <a:noFill/>
                </a:ln>
                <a:solidFill>
                  <a:prstClr val="black"/>
                </a:solidFill>
                <a:effectLst/>
                <a:uLnTx/>
                <a:uFillTx/>
              </a:rPr>
              <a:t> </a:t>
            </a:r>
            <a:endParaRPr kumimoji="0" lang="en-US" altLang="zh-CN" sz="100" b="0" i="0" u="none" strike="noStrike" kern="0" cap="none" spc="0" normalizeH="0" baseline="0" noProof="0">
              <a:ln>
                <a:noFill/>
              </a:ln>
              <a:solidFill>
                <a:prstClr val="black"/>
              </a:solidFill>
              <a:effectLst/>
              <a:uLnTx/>
              <a:uFillTx/>
            </a:endParaRPr>
          </a:p>
        </p:txBody>
      </p:sp>
    </p:spTree>
    <p:extLst>
      <p:ext uri="{BB962C8B-B14F-4D97-AF65-F5344CB8AC3E}">
        <p14:creationId xmlns:p14="http://schemas.microsoft.com/office/powerpoint/2010/main" val="1566750319"/>
      </p:ext>
    </p:extLst>
  </p:cSld>
  <p:clrMapOvr>
    <a:masterClrMapping/>
  </p:clrMapOvr>
  <mc:AlternateContent>
    <mc:Choice xmlns:p14="http://schemas.microsoft.com/office/powerpoint/2010/main" Requires="p14">
      <p:transition spd="slow" advTm="3000" p14:dur="2000"/>
    </mc:Choice>
    <mc:Fallback>
      <p:transition spd="slow" advTm="3000"/>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自定义版式">
    <p:spTree>
      <p:nvGrpSpPr>
        <p:cNvPr id="1" name=""/>
        <p:cNvGrpSpPr/>
        <p:nvPr/>
      </p:nvGrpSpPr>
      <p:grpSpPr>
        <a:xfrm>
          <a:off x="0" y="0"/>
          <a:ext cx="0" cy="0"/>
        </a:xfrm>
      </p:grpSpPr>
      <p:sp>
        <p:nvSpPr>
          <p:cNvPr id="2" name="标题 1"/>
          <p:cNvSpPr>
            <a:spLocks noGrp="1"/>
          </p:cNvSpPr>
          <p:nvPr>
            <p:ph type="title"/>
          </p:nvPr>
        </p:nvSpPr>
        <p:spPr>
          <a:xfrm>
            <a:off x="609600" y="274638"/>
            <a:ext cx="10972800" cy="1143000"/>
          </a:xfrm>
          <a:prstGeom prst="rect">
            <a:avLst/>
          </a:prstGeom>
        </p:spPr>
        <p:txBody>
          <a:bodyPr/>
          <a:lstStyle/>
          <a:p>
            <a:r>
              <a:rPr lang="zh-CN" altLang="en-US"/>
              <a:t>单击此处编辑母版标题样式</a:t>
            </a:r>
          </a:p>
        </p:txBody>
      </p:sp>
    </p:spTree>
    <p:extLst>
      <p:ext uri="{BB962C8B-B14F-4D97-AF65-F5344CB8AC3E}">
        <p14:creationId xmlns:p14="http://schemas.microsoft.com/office/powerpoint/2010/main" val="420772233"/>
      </p:ext>
    </p:extLst>
  </p:cSld>
  <p:clrMapOvr>
    <a:masterClrMapping/>
  </p:clrMapOvr>
  <mc:AlternateContent>
    <mc:Choice xmlns:p14="http://schemas.microsoft.com/office/powerpoint/2010/main" Requires="p14">
      <p:transition spd="slow" advTm="3000" p14:dur="2000"/>
    </mc:Choice>
    <mc:Fallback>
      <p:transition spd="slow" advTm="3000"/>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自定义版式">
    <p:spTree>
      <p:nvGrpSpPr>
        <p:cNvPr id="1" name=""/>
        <p:cNvGrpSpPr/>
        <p:nvPr/>
      </p:nvGrpSpPr>
      <p:grpSpPr>
        <a:xfrm>
          <a:off x="0" y="0"/>
          <a:ext cx="0" cy="0"/>
        </a:xfrm>
      </p:grpSpPr>
      <p:sp>
        <p:nvSpPr>
          <p:cNvPr id="2" name="标题 1"/>
          <p:cNvSpPr>
            <a:spLocks noGrp="1"/>
          </p:cNvSpPr>
          <p:nvPr>
            <p:ph type="title"/>
          </p:nvPr>
        </p:nvSpPr>
        <p:spPr>
          <a:xfrm>
            <a:off x="609600" y="274638"/>
            <a:ext cx="10972800" cy="1143000"/>
          </a:xfrm>
          <a:prstGeom prst="rect">
            <a:avLst/>
          </a:prstGeom>
        </p:spPr>
        <p:txBody>
          <a:bodyPr/>
          <a:lstStyle/>
          <a:p>
            <a:r>
              <a:rPr lang="zh-CN" altLang="en-US"/>
              <a:t>单击此处编辑母版标题样式</a:t>
            </a:r>
          </a:p>
        </p:txBody>
      </p:sp>
    </p:spTree>
    <p:extLst>
      <p:ext uri="{BB962C8B-B14F-4D97-AF65-F5344CB8AC3E}">
        <p14:creationId xmlns:p14="http://schemas.microsoft.com/office/powerpoint/2010/main" val="1621217984"/>
      </p:ext>
    </p:extLst>
  </p:cSld>
  <p:clrMapOvr>
    <a:masterClrMapping/>
  </p:clrMapOvr>
  <mc:AlternateContent>
    <mc:Choice xmlns:p14="http://schemas.microsoft.com/office/powerpoint/2010/main" Requires="p14">
      <p:transition spd="slow" advTm="3000" p14:dur="2000"/>
    </mc:Choice>
    <mc:Fallback>
      <p:transition spd="slow" advTm="3000"/>
    </mc:Fallback>
  </mc:AlternateContent>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Tree>
    <p:extLst>
      <p:ext uri="{BB962C8B-B14F-4D97-AF65-F5344CB8AC3E}">
        <p14:creationId xmlns:p14="http://schemas.microsoft.com/office/powerpoint/2010/main" val="3068716696"/>
      </p:ext>
    </p:extLst>
  </p:cSld>
  <p:clrMap bg1="lt1" tx1="dk1" bg2="lt2" tx2="dk2" accent1="accent1" accent2="accent2" accent3="accent3" accent4="accent4" accent5="accent5" accent6="accent6" hlink="hlink" folHlink="folHlink"/>
  <p:sldLayoutIdLst>
    <p:sldLayoutId id="2147483660" r:id="rId1"/>
    <p:sldLayoutId id="2147483662" r:id="rId2"/>
    <p:sldLayoutId id="2147483663" r:id="rId3"/>
    <p:sldLayoutId id="2147483664" r:id="rId4"/>
    <p:sldLayoutId id="2147483666" r:id="rId5"/>
    <p:sldLayoutId id="2147483667" r:id="rId6"/>
    <p:sldLayoutId id="2147483668" r:id="rId7"/>
    <p:sldLayoutId id="2147483669" r:id="rId8"/>
  </p:sldLayoutIdLst>
  <mc:AlternateContent>
    <mc:Choice xmlns:p14="http://schemas.microsoft.com/office/powerpoint/2010/main" Requires="p14">
      <p:transition spd="slow" advTm="3000" p14:dur="2000"/>
    </mc:Choice>
    <mc:Fallback>
      <p:transition spd="slow" advTm="3000"/>
    </mc:Fallback>
  </mc:AlternateContent>
  <p:timing/>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1.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2.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3.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4.xml" /><Relationship Id="rId3" Type="http://schemas.openxmlformats.org/officeDocument/2006/relationships/image" Target="../media/image1.wmf" /><Relationship Id="rId4" Type="http://schemas.openxmlformats.org/officeDocument/2006/relationships/image" Target="../media/image2.wmf" /><Relationship Id="rId5" Type="http://schemas.openxmlformats.org/officeDocument/2006/relationships/image" Target="../media/image3.wmf" /><Relationship Id="rId6" Type="http://schemas.openxmlformats.org/officeDocument/2006/relationships/image" Target="../media/image4.wmf" /><Relationship Id="rId7" Type="http://schemas.openxmlformats.org/officeDocument/2006/relationships/image" Target="../media/image5.jpeg" /><Relationship Id="rId8" Type="http://schemas.openxmlformats.org/officeDocument/2006/relationships/image" Target="../media/image6.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5.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6.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7.xml" /><Relationship Id="rId3" Type="http://schemas.openxmlformats.org/officeDocument/2006/relationships/image" Target="../media/image7.wmf"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8.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9.xml" /><Relationship Id="rId3" Type="http://schemas.openxmlformats.org/officeDocument/2006/relationships/image" Target="../media/image8.png" /><Relationship Id="rId4" Type="http://schemas.openxmlformats.org/officeDocument/2006/relationships/image" Target="../media/image9.png" /><Relationship Id="rId5" Type="http://schemas.openxmlformats.org/officeDocument/2006/relationships/image" Target="../media/image10.png" /><Relationship Id="rId6" Type="http://schemas.openxmlformats.org/officeDocument/2006/relationships/image" Target="../media/image1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0.xml" /><Relationship Id="rId3" Type="http://schemas.openxmlformats.org/officeDocument/2006/relationships/image" Target="../media/image8.png" /><Relationship Id="rId4" Type="http://schemas.openxmlformats.org/officeDocument/2006/relationships/image" Target="../media/image1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11.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2.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3.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4.xml"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14.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3800714204500604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圆角矩形 1">
            <a:extLst>
              <a:ext uri="{FF2B5EF4-FFF2-40B4-BE49-F238E27FC236}">
                <a16:creationId xmlns:a16="http://schemas.microsoft.com/office/drawing/2014/main" id="{45B1AD47-FBE2-5841-A20B-C19DCB479721}"/>
              </a:ext>
            </a:extLst>
          </p:cNvPr>
          <p:cNvSpPr/>
          <p:nvPr/>
        </p:nvSpPr>
        <p:spPr>
          <a:xfrm>
            <a:off x="6096000" y="2149867"/>
            <a:ext cx="2558265" cy="2558265"/>
          </a:xfrm>
          <a:prstGeom prst="flowChartConnector">
            <a:avLst/>
          </a:prstGeom>
          <a:solidFill>
            <a:schemeClr val="bg1">
              <a:lumMod val="8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1" lang="zh-CN" altLang="en-US" sz="1800" b="0" i="0" u="none" strike="noStrike" kern="1200" cap="none" spc="0" normalizeH="0" baseline="0" noProof="0">
              <a:ln>
                <a:noFill/>
              </a:ln>
              <a:solidFill>
                <a:prstClr val="white"/>
              </a:solidFill>
              <a:effectLst/>
              <a:uLnTx/>
              <a:uFillTx/>
              <a:cs typeface="+mn-ea"/>
              <a:sym typeface="+mn-lt"/>
            </a:endParaRPr>
          </a:p>
        </p:txBody>
      </p:sp>
      <p:sp>
        <p:nvSpPr>
          <p:cNvPr id="5" name="文本框 4">
            <a:extLst>
              <a:ext uri="{FF2B5EF4-FFF2-40B4-BE49-F238E27FC236}">
                <a16:creationId xmlns:a16="http://schemas.microsoft.com/office/drawing/2014/main" id="{C872FFCF-66FB-AF45-82B1-8502CA44FF4E}"/>
              </a:ext>
            </a:extLst>
          </p:cNvPr>
          <p:cNvSpPr txBox="1"/>
          <p:nvPr/>
        </p:nvSpPr>
        <p:spPr>
          <a:xfrm>
            <a:off x="7343334" y="4006001"/>
            <a:ext cx="2988910"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1" lang="en-US" altLang="zh-CN" sz="2400" b="0" i="0" u="none" strike="noStrike" kern="1200" cap="none" spc="0" normalizeH="0" baseline="0" noProof="0">
                <a:ln>
                  <a:noFill/>
                </a:ln>
                <a:effectLst/>
                <a:uLnTx/>
                <a:uFillTx/>
                <a:cs typeface="+mn-ea"/>
                <a:sym typeface="+mn-lt"/>
              </a:rPr>
              <a:t>2022</a:t>
            </a:r>
            <a:endParaRPr kumimoji="1" lang="zh-CN" altLang="en-US" sz="2400" b="0" i="0" u="none" strike="noStrike" kern="1200" cap="none" spc="0" normalizeH="0" baseline="0" noProof="0">
              <a:ln>
                <a:noFill/>
              </a:ln>
              <a:effectLst/>
              <a:uLnTx/>
              <a:uFillTx/>
              <a:cs typeface="+mn-ea"/>
              <a:sym typeface="+mn-lt"/>
            </a:endParaRPr>
          </a:p>
        </p:txBody>
      </p:sp>
      <p:sp>
        <p:nvSpPr>
          <p:cNvPr id="6" name="燕尾形 5">
            <a:extLst>
              <a:ext uri="{FF2B5EF4-FFF2-40B4-BE49-F238E27FC236}">
                <a16:creationId xmlns:a16="http://schemas.microsoft.com/office/drawing/2014/main" id="{36A206C6-F515-B647-BB2D-724BEA5516C3}"/>
              </a:ext>
            </a:extLst>
          </p:cNvPr>
          <p:cNvSpPr/>
          <p:nvPr/>
        </p:nvSpPr>
        <p:spPr>
          <a:xfrm flipH="1">
            <a:off x="10361691" y="4123250"/>
            <a:ext cx="208052" cy="208052"/>
          </a:xfrm>
          <a:prstGeom prst="chevron">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1" lang="zh-CN" altLang="en-US" sz="1800" b="0" i="0" u="none" strike="noStrike" kern="1200" cap="none" spc="0" normalizeH="0" baseline="0" noProof="0">
              <a:ln>
                <a:noFill/>
              </a:ln>
              <a:solidFill>
                <a:prstClr val="black"/>
              </a:solidFill>
              <a:effectLst/>
              <a:uLnTx/>
              <a:uFillTx/>
              <a:cs typeface="+mn-ea"/>
              <a:sym typeface="+mn-lt"/>
            </a:endParaRPr>
          </a:p>
        </p:txBody>
      </p:sp>
      <p:cxnSp>
        <p:nvCxnSpPr>
          <p:cNvPr id="9" name="直线连接符 8">
            <a:extLst>
              <a:ext uri="{FF2B5EF4-FFF2-40B4-BE49-F238E27FC236}">
                <a16:creationId xmlns:a16="http://schemas.microsoft.com/office/drawing/2014/main" id="{03F90DB6-EF95-A94E-B950-15C2FFD695E1}"/>
              </a:ext>
            </a:extLst>
          </p:cNvPr>
          <p:cNvCxnSpPr/>
          <p:nvPr/>
        </p:nvCxnSpPr>
        <p:spPr>
          <a:xfrm>
            <a:off x="1714891" y="3462407"/>
            <a:ext cx="3662081" cy="0"/>
          </a:xfrm>
          <a:prstGeom prst="line">
            <a:avLst/>
          </a:prstGeom>
          <a:ln>
            <a:solidFill>
              <a:schemeClr val="tx2"/>
            </a:solidFill>
          </a:ln>
        </p:spPr>
        <p:style>
          <a:lnRef idx="1">
            <a:schemeClr val="accent1"/>
          </a:lnRef>
          <a:fillRef idx="0">
            <a:schemeClr val="accent1"/>
          </a:fillRef>
          <a:effectRef idx="0">
            <a:schemeClr val="accent1"/>
          </a:effectRef>
          <a:fontRef idx="minor">
            <a:schemeClr val="tx1"/>
          </a:fontRef>
        </p:style>
      </p:cxnSp>
      <p:sp>
        <p:nvSpPr>
          <p:cNvPr id="10" name="圆角矩形 9">
            <a:extLst>
              <a:ext uri="{FF2B5EF4-FFF2-40B4-BE49-F238E27FC236}">
                <a16:creationId xmlns:a16="http://schemas.microsoft.com/office/drawing/2014/main" id="{7E43EA85-2B8B-3346-AF16-D0F2109F032B}"/>
              </a:ext>
            </a:extLst>
          </p:cNvPr>
          <p:cNvSpPr/>
          <p:nvPr/>
        </p:nvSpPr>
        <p:spPr>
          <a:xfrm>
            <a:off x="9060621" y="1752538"/>
            <a:ext cx="397329" cy="397329"/>
          </a:xfrm>
          <a:prstGeom prst="flowChartConnector">
            <a:avLst/>
          </a:prstGeom>
          <a:solidFill>
            <a:schemeClr val="bg1">
              <a:lumMod val="8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1" lang="zh-CN" altLang="en-US" sz="1800" b="0" i="0" u="none" strike="noStrike" kern="1200" cap="none" spc="0" normalizeH="0" baseline="0" noProof="0">
              <a:ln>
                <a:noFill/>
              </a:ln>
              <a:solidFill>
                <a:prstClr val="white"/>
              </a:solidFill>
              <a:effectLst/>
              <a:uLnTx/>
              <a:uFillTx/>
              <a:cs typeface="+mn-ea"/>
              <a:sym typeface="+mn-lt"/>
            </a:endParaRPr>
          </a:p>
        </p:txBody>
      </p:sp>
      <p:sp>
        <p:nvSpPr>
          <p:cNvPr id="11" name="圆角矩形 10">
            <a:extLst>
              <a:ext uri="{FF2B5EF4-FFF2-40B4-BE49-F238E27FC236}">
                <a16:creationId xmlns:a16="http://schemas.microsoft.com/office/drawing/2014/main" id="{AD1D2417-1B73-F541-AFC3-687CB0DD43F9}"/>
              </a:ext>
            </a:extLst>
          </p:cNvPr>
          <p:cNvSpPr/>
          <p:nvPr/>
        </p:nvSpPr>
        <p:spPr>
          <a:xfrm>
            <a:off x="9527960" y="2435099"/>
            <a:ext cx="209070" cy="209070"/>
          </a:xfrm>
          <a:prstGeom prst="flowChartConnector">
            <a:avLst/>
          </a:prstGeom>
          <a:solidFill>
            <a:schemeClr val="bg1">
              <a:lumMod val="8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1" lang="zh-CN" altLang="en-US" sz="1800" b="0" i="0" u="none" strike="noStrike" kern="1200" cap="none" spc="0" normalizeH="0" baseline="0" noProof="0">
              <a:ln>
                <a:noFill/>
              </a:ln>
              <a:solidFill>
                <a:prstClr val="white"/>
              </a:solidFill>
              <a:effectLst/>
              <a:uLnTx/>
              <a:uFillTx/>
              <a:cs typeface="+mn-ea"/>
              <a:sym typeface="+mn-lt"/>
            </a:endParaRPr>
          </a:p>
        </p:txBody>
      </p:sp>
      <p:cxnSp>
        <p:nvCxnSpPr>
          <p:cNvPr id="13" name="直线连接符 12">
            <a:extLst>
              <a:ext uri="{FF2B5EF4-FFF2-40B4-BE49-F238E27FC236}">
                <a16:creationId xmlns:a16="http://schemas.microsoft.com/office/drawing/2014/main" id="{EFD419CE-37D8-2447-A0B1-C66323F3A2E3}"/>
              </a:ext>
            </a:extLst>
          </p:cNvPr>
          <p:cNvCxnSpPr/>
          <p:nvPr/>
        </p:nvCxnSpPr>
        <p:spPr>
          <a:xfrm>
            <a:off x="7016366" y="4227276"/>
            <a:ext cx="339777" cy="0"/>
          </a:xfrm>
          <a:prstGeom prst="line">
            <a:avLst/>
          </a:prstGeom>
          <a:ln w="44450" cap="rnd">
            <a:solidFill>
              <a:schemeClr val="tx2"/>
            </a:solidFill>
          </a:ln>
        </p:spPr>
        <p:style>
          <a:lnRef idx="1">
            <a:schemeClr val="accent1"/>
          </a:lnRef>
          <a:fillRef idx="0">
            <a:schemeClr val="accent1"/>
          </a:fillRef>
          <a:effectRef idx="0">
            <a:schemeClr val="accent1"/>
          </a:effectRef>
          <a:fontRef idx="minor">
            <a:schemeClr val="tx1"/>
          </a:fontRef>
        </p:style>
      </p:cxnSp>
      <p:sp>
        <p:nvSpPr>
          <p:cNvPr id="20" name="文本框 19">
            <a:extLst>
              <a:ext uri="{FF2B5EF4-FFF2-40B4-BE49-F238E27FC236}">
                <a16:creationId xmlns:a16="http://schemas.microsoft.com/office/drawing/2014/main" id="{1D2F8C82-91F0-5946-84A6-E0C5D277D461}"/>
              </a:ext>
            </a:extLst>
          </p:cNvPr>
          <p:cNvSpPr txBox="1"/>
          <p:nvPr/>
        </p:nvSpPr>
        <p:spPr>
          <a:xfrm>
            <a:off x="2236450" y="3537651"/>
            <a:ext cx="3249706" cy="4001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r" defTabSz="914400" rtl="0" eaLnBrk="1" fontAlgn="auto" latinLnBrk="0" hangingPunct="1">
              <a:lnSpc>
                <a:spcPct val="100000"/>
              </a:lnSpc>
              <a:spcBef>
                <a:spcPct val="0"/>
              </a:spcBef>
              <a:spcAft>
                <a:spcPct val="0"/>
              </a:spcAft>
              <a:buClrTx/>
              <a:buSzTx/>
              <a:buFontTx/>
              <a:buNone/>
              <a:defRPr/>
            </a:pPr>
            <a:r>
              <a:rPr kumimoji="1" lang="zh-CN" altLang="en-US" sz="2000">
                <a:solidFill>
                  <a:srgbClr val="44546A"/>
                </a:solidFill>
                <a:cs typeface="+mn-ea"/>
                <a:sym typeface="+mn-lt"/>
              </a:rPr>
              <a:t>汇报人：南廓舍人</a:t>
            </a:r>
            <a:endParaRPr kumimoji="1" lang="zh-CN" altLang="en-US" sz="2000" b="0" i="0" u="none" strike="noStrike" kern="1200" cap="none" spc="0" normalizeH="0" baseline="0" noProof="0">
              <a:ln>
                <a:noFill/>
              </a:ln>
              <a:solidFill>
                <a:srgbClr val="44546A"/>
              </a:solidFill>
              <a:effectLst/>
              <a:uLnTx/>
              <a:uFillTx/>
              <a:cs typeface="+mn-ea"/>
              <a:sym typeface="+mn-lt"/>
            </a:endParaRPr>
          </a:p>
        </p:txBody>
      </p:sp>
      <p:sp>
        <p:nvSpPr>
          <p:cNvPr id="22" name="圆角矩形 21">
            <a:extLst>
              <a:ext uri="{FF2B5EF4-FFF2-40B4-BE49-F238E27FC236}">
                <a16:creationId xmlns:a16="http://schemas.microsoft.com/office/drawing/2014/main" id="{168A35F6-CA46-EB4C-8E2D-BC25192CCD76}"/>
              </a:ext>
            </a:extLst>
          </p:cNvPr>
          <p:cNvSpPr/>
          <p:nvPr/>
        </p:nvSpPr>
        <p:spPr>
          <a:xfrm>
            <a:off x="6255843" y="4972111"/>
            <a:ext cx="209070" cy="209070"/>
          </a:xfrm>
          <a:prstGeom prst="flowChartConnector">
            <a:avLst/>
          </a:prstGeom>
          <a:solidFill>
            <a:schemeClr val="bg1">
              <a:lumMod val="8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1" lang="zh-CN" altLang="en-US" sz="1800" b="0" i="0" u="none" strike="noStrike" kern="1200" cap="none" spc="0" normalizeH="0" baseline="0" noProof="0">
              <a:ln>
                <a:noFill/>
              </a:ln>
              <a:solidFill>
                <a:prstClr val="white"/>
              </a:solidFill>
              <a:effectLst/>
              <a:uLnTx/>
              <a:uFillTx/>
              <a:cs typeface="+mn-ea"/>
              <a:sym typeface="+mn-lt"/>
            </a:endParaRPr>
          </a:p>
        </p:txBody>
      </p:sp>
      <p:sp>
        <p:nvSpPr>
          <p:cNvPr id="14" name="文本框 13">
            <a:extLst>
              <a:ext uri="{FF2B5EF4-FFF2-40B4-BE49-F238E27FC236}">
                <a16:creationId xmlns:a16="http://schemas.microsoft.com/office/drawing/2014/main" id="{7438DF49-D967-4CED-8231-5CBC5139D60B}"/>
              </a:ext>
            </a:extLst>
          </p:cNvPr>
          <p:cNvSpPr txBox="1"/>
          <p:nvPr/>
        </p:nvSpPr>
        <p:spPr>
          <a:xfrm>
            <a:off x="1348546" y="2321003"/>
            <a:ext cx="9494907" cy="1107996"/>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r">
              <a:defRPr/>
            </a:pPr>
            <a:r>
              <a:rPr kumimoji="1" lang="zh-CN" altLang="en-US" sz="6600">
                <a:solidFill>
                  <a:schemeClr val="accent1">
                    <a:lumMod val="75000"/>
                  </a:schemeClr>
                </a:solidFill>
                <a:cs typeface="+mn-ea"/>
                <a:sym typeface="+mn-lt"/>
              </a:rPr>
              <a:t>标准工时及秒表测试方法</a:t>
            </a:r>
          </a:p>
        </p:txBody>
      </p:sp>
    </p:spTree>
    <p:extLst>
      <p:ext uri="{BB962C8B-B14F-4D97-AF65-F5344CB8AC3E}">
        <p14:creationId xmlns:p14="http://schemas.microsoft.com/office/powerpoint/2010/main" val="2547509456"/>
      </p:ext>
    </p:extLst>
  </p:cSld>
  <p:clrMapOvr>
    <a:masterClrMapping/>
  </p:clrMapOvr>
  <mc:AlternateContent>
    <mc:Choice xmlns:p14="http://schemas.microsoft.com/office/powerpoint/2010/main" Requires="p14">
      <p:transition advTm="3000" p14:dur="0"/>
    </mc:Choice>
    <mc:Fallback>
      <p:transition advTm="3000"/>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5" presetClass="entr" presetSubtype="10" dur="50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heckerboard(across)">
                                      <p:cBhvr>
                                        <p:cTn id="7" dur="500"/>
                                        <p:tgtEl>
                                          <p:spTgt spid="2"/>
                                        </p:tgtEl>
                                      </p:cBhvr>
                                    </p:animEffect>
                                  </p:childTnLst>
                                </p:cTn>
                              </p:par>
                              <p:par>
                                <p:cTn id="8" presetID="5" presetClass="entr" presetSubtype="10" dur="500" fill="hold" grpId="0"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checkerboard(across)">
                                      <p:cBhvr>
                                        <p:cTn id="10" dur="500"/>
                                        <p:tgtEl>
                                          <p:spTgt spid="5"/>
                                        </p:tgtEl>
                                      </p:cBhvr>
                                    </p:animEffect>
                                  </p:childTnLst>
                                </p:cTn>
                              </p:par>
                              <p:par>
                                <p:cTn id="11" presetID="5" presetClass="entr" presetSubtype="10" dur="500" fill="hold" grpId="0" nodeType="with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checkerboard(across)">
                                      <p:cBhvr>
                                        <p:cTn id="13" dur="500"/>
                                        <p:tgtEl>
                                          <p:spTgt spid="6"/>
                                        </p:tgtEl>
                                      </p:cBhvr>
                                    </p:animEffect>
                                  </p:childTnLst>
                                </p:cTn>
                              </p:par>
                              <p:par>
                                <p:cTn id="14" presetID="5" presetClass="entr" presetSubtype="10" dur="500" fill="hold" grpId="0" nodeType="withEffect">
                                  <p:stCondLst>
                                    <p:cond delay="0"/>
                                  </p:stCondLst>
                                  <p:childTnLst>
                                    <p:set>
                                      <p:cBhvr>
                                        <p:cTn id="15" dur="1" fill="hold">
                                          <p:stCondLst>
                                            <p:cond delay="0"/>
                                          </p:stCondLst>
                                        </p:cTn>
                                        <p:tgtEl>
                                          <p:spTgt spid="10"/>
                                        </p:tgtEl>
                                        <p:attrNameLst>
                                          <p:attrName>style.visibility</p:attrName>
                                        </p:attrNameLst>
                                      </p:cBhvr>
                                      <p:to>
                                        <p:strVal val="visible"/>
                                      </p:to>
                                    </p:set>
                                    <p:animEffect transition="in" filter="checkerboard(across)">
                                      <p:cBhvr>
                                        <p:cTn id="16" dur="500"/>
                                        <p:tgtEl>
                                          <p:spTgt spid="10"/>
                                        </p:tgtEl>
                                      </p:cBhvr>
                                    </p:animEffect>
                                  </p:childTnLst>
                                </p:cTn>
                              </p:par>
                              <p:par>
                                <p:cTn id="17" presetID="5" presetClass="entr" presetSubtype="10" dur="500" fill="hold" grpId="0" nodeType="withEffect">
                                  <p:stCondLst>
                                    <p:cond delay="0"/>
                                  </p:stCondLst>
                                  <p:childTnLst>
                                    <p:set>
                                      <p:cBhvr>
                                        <p:cTn id="18" dur="1" fill="hold">
                                          <p:stCondLst>
                                            <p:cond delay="0"/>
                                          </p:stCondLst>
                                        </p:cTn>
                                        <p:tgtEl>
                                          <p:spTgt spid="11"/>
                                        </p:tgtEl>
                                        <p:attrNameLst>
                                          <p:attrName>style.visibility</p:attrName>
                                        </p:attrNameLst>
                                      </p:cBhvr>
                                      <p:to>
                                        <p:strVal val="visible"/>
                                      </p:to>
                                    </p:set>
                                    <p:animEffect transition="in" filter="checkerboard(across)">
                                      <p:cBhvr>
                                        <p:cTn id="19" dur="500"/>
                                        <p:tgtEl>
                                          <p:spTgt spid="11"/>
                                        </p:tgtEl>
                                      </p:cBhvr>
                                    </p:animEffect>
                                  </p:childTnLst>
                                </p:cTn>
                              </p:par>
                              <p:par>
                                <p:cTn id="20" presetID="5" presetClass="entr" presetSubtype="10" dur="500" fill="hold" nodeType="withEffect">
                                  <p:stCondLst>
                                    <p:cond delay="0"/>
                                  </p:stCondLst>
                                  <p:childTnLst>
                                    <p:set>
                                      <p:cBhvr>
                                        <p:cTn id="21" dur="1" fill="hold">
                                          <p:stCondLst>
                                            <p:cond delay="0"/>
                                          </p:stCondLst>
                                        </p:cTn>
                                        <p:tgtEl>
                                          <p:spTgt spid="13"/>
                                        </p:tgtEl>
                                        <p:attrNameLst>
                                          <p:attrName>style.visibility</p:attrName>
                                        </p:attrNameLst>
                                      </p:cBhvr>
                                      <p:to>
                                        <p:strVal val="visible"/>
                                      </p:to>
                                    </p:set>
                                    <p:animEffect transition="in" filter="checkerboard(across)">
                                      <p:cBhvr>
                                        <p:cTn id="22" dur="500"/>
                                        <p:tgtEl>
                                          <p:spTgt spid="13"/>
                                        </p:tgtEl>
                                      </p:cBhvr>
                                    </p:animEffect>
                                  </p:childTnLst>
                                </p:cTn>
                              </p:par>
                              <p:par>
                                <p:cTn id="23" presetID="5" presetClass="entr" presetSubtype="10" dur="500" fill="hold" grpId="0" nodeType="withEffect">
                                  <p:stCondLst>
                                    <p:cond delay="0"/>
                                  </p:stCondLst>
                                  <p:childTnLst>
                                    <p:set>
                                      <p:cBhvr>
                                        <p:cTn id="24" dur="1" fill="hold">
                                          <p:stCondLst>
                                            <p:cond delay="0"/>
                                          </p:stCondLst>
                                        </p:cTn>
                                        <p:tgtEl>
                                          <p:spTgt spid="22"/>
                                        </p:tgtEl>
                                        <p:attrNameLst>
                                          <p:attrName>style.visibility</p:attrName>
                                        </p:attrNameLst>
                                      </p:cBhvr>
                                      <p:to>
                                        <p:strVal val="visible"/>
                                      </p:to>
                                    </p:set>
                                    <p:animEffect transition="in" filter="checkerboard(across)">
                                      <p:cBhvr>
                                        <p:cTn id="25" dur="500"/>
                                        <p:tgtEl>
                                          <p:spTgt spid="22"/>
                                        </p:tgtEl>
                                      </p:cBhvr>
                                    </p:animEffect>
                                  </p:childTnLst>
                                </p:cTn>
                              </p:par>
                            </p:childTnLst>
                          </p:cTn>
                        </p:par>
                      </p:childTnLst>
                    </p:cTn>
                  </p:par>
                  <p:par>
                    <p:cTn id="26" fill="hold" nodeType="clickPar">
                      <p:stCondLst>
                        <p:cond delay="indefinite"/>
                      </p:stCondLst>
                      <p:childTnLst>
                        <p:par>
                          <p:cTn id="27" fill="hold">
                            <p:stCondLst>
                              <p:cond delay="0"/>
                            </p:stCondLst>
                            <p:childTnLst>
                              <p:par>
                                <p:cTn id="28" presetID="3" presetClass="entr" presetSubtype="10" dur="500" fill="hold" nodeType="clickEffect">
                                  <p:stCondLst>
                                    <p:cond delay="0"/>
                                  </p:stCondLst>
                                  <p:childTnLst>
                                    <p:set>
                                      <p:cBhvr>
                                        <p:cTn id="29" dur="1" fill="hold">
                                          <p:stCondLst>
                                            <p:cond delay="0"/>
                                          </p:stCondLst>
                                        </p:cTn>
                                        <p:tgtEl>
                                          <p:spTgt spid="9"/>
                                        </p:tgtEl>
                                        <p:attrNameLst>
                                          <p:attrName>style.visibility</p:attrName>
                                        </p:attrNameLst>
                                      </p:cBhvr>
                                      <p:to>
                                        <p:strVal val="visible"/>
                                      </p:to>
                                    </p:set>
                                    <p:animEffect transition="in" filter="blinds(horizontal)">
                                      <p:cBhvr>
                                        <p:cTn id="30" dur="500"/>
                                        <p:tgtEl>
                                          <p:spTgt spid="9"/>
                                        </p:tgtEl>
                                      </p:cBhvr>
                                    </p:animEffect>
                                  </p:childTnLst>
                                </p:cTn>
                              </p:par>
                              <p:par>
                                <p:cTn id="31" presetID="3" presetClass="entr" presetSubtype="10" dur="500" fill="hold" grpId="0" nodeType="withEffect">
                                  <p:stCondLst>
                                    <p:cond delay="0"/>
                                  </p:stCondLst>
                                  <p:childTnLst>
                                    <p:set>
                                      <p:cBhvr>
                                        <p:cTn id="32" dur="1" fill="hold">
                                          <p:stCondLst>
                                            <p:cond delay="0"/>
                                          </p:stCondLst>
                                        </p:cTn>
                                        <p:tgtEl>
                                          <p:spTgt spid="20"/>
                                        </p:tgtEl>
                                        <p:attrNameLst>
                                          <p:attrName>style.visibility</p:attrName>
                                        </p:attrNameLst>
                                      </p:cBhvr>
                                      <p:to>
                                        <p:strVal val="visible"/>
                                      </p:to>
                                    </p:set>
                                    <p:animEffect transition="in" filter="blinds(horizontal)">
                                      <p:cBhvr>
                                        <p:cTn id="33" dur="500"/>
                                        <p:tgtEl>
                                          <p:spTgt spid="20"/>
                                        </p:tgtEl>
                                      </p:cBhvr>
                                    </p:animEffect>
                                  </p:childTnLst>
                                </p:cTn>
                              </p:par>
                            </p:childTnLst>
                          </p:cTn>
                        </p:par>
                      </p:childTnLst>
                    </p:cTn>
                  </p:par>
                  <p:par>
                    <p:cTn id="34" fill="hold" nodeType="clickPar">
                      <p:stCondLst>
                        <p:cond delay="indefinite"/>
                      </p:stCondLst>
                      <p:childTnLst>
                        <p:par>
                          <p:cTn id="35" fill="hold">
                            <p:stCondLst>
                              <p:cond delay="0"/>
                            </p:stCondLst>
                            <p:childTnLst>
                              <p:par>
                                <p:cTn id="36" presetID="9" presetClass="entr" presetSubtype="0" dur="500" fill="hold" grpId="0" nodeType="clickEffect">
                                  <p:stCondLst>
                                    <p:cond delay="0"/>
                                  </p:stCondLst>
                                  <p:childTnLst>
                                    <p:set>
                                      <p:cBhvr>
                                        <p:cTn id="37" dur="1" fill="hold">
                                          <p:stCondLst>
                                            <p:cond delay="0"/>
                                          </p:stCondLst>
                                        </p:cTn>
                                        <p:tgtEl>
                                          <p:spTgt spid="14"/>
                                        </p:tgtEl>
                                        <p:attrNameLst>
                                          <p:attrName>style.visibility</p:attrName>
                                        </p:attrNameLst>
                                      </p:cBhvr>
                                      <p:to>
                                        <p:strVal val="visible"/>
                                      </p:to>
                                    </p:set>
                                    <p:animEffect transition="in" filter="dissolve">
                                      <p:cBhvr>
                                        <p:cTn id="38"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P spid="6" grpId="0"/>
      <p:bldP spid="10" grpId="0"/>
      <p:bldP spid="11" grpId="0"/>
      <p:bldP spid="20" grpId="0"/>
      <p:bldP spid="22" grpId="0"/>
      <p:bldP spid="14" grpId="0"/>
    </p:bldLs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圆角矩形 1">
            <a:extLst>
              <a:ext uri="{FF2B5EF4-FFF2-40B4-BE49-F238E27FC236}">
                <a16:creationId xmlns:a16="http://schemas.microsoft.com/office/drawing/2014/main" id="{8DA3CB5F-1503-E746-9628-A1BBBFB0E622}"/>
              </a:ext>
            </a:extLst>
          </p:cNvPr>
          <p:cNvSpPr/>
          <p:nvPr/>
        </p:nvSpPr>
        <p:spPr>
          <a:xfrm>
            <a:off x="1377185" y="1908877"/>
            <a:ext cx="2916000" cy="2916000"/>
          </a:xfrm>
          <a:prstGeom prst="flowChartConnector">
            <a:avLst/>
          </a:prstGeom>
          <a:solidFill>
            <a:schemeClr val="bg1">
              <a:lumMod val="8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1" lang="zh-CN" altLang="en-US" sz="1800" b="0" i="0" u="none" strike="noStrike" kern="1200" cap="none" spc="0" normalizeH="0" baseline="0" noProof="0">
              <a:ln>
                <a:noFill/>
              </a:ln>
              <a:solidFill>
                <a:prstClr val="white"/>
              </a:solidFill>
              <a:effectLst/>
              <a:uLnTx/>
              <a:uFillTx/>
              <a:cs typeface="+mn-ea"/>
              <a:sym typeface="+mn-lt"/>
            </a:endParaRPr>
          </a:p>
        </p:txBody>
      </p:sp>
      <p:sp>
        <p:nvSpPr>
          <p:cNvPr id="3" name="圆角矩形 2">
            <a:extLst>
              <a:ext uri="{FF2B5EF4-FFF2-40B4-BE49-F238E27FC236}">
                <a16:creationId xmlns:a16="http://schemas.microsoft.com/office/drawing/2014/main" id="{4C109A9E-E625-D345-B7EF-011E1E7F394F}"/>
              </a:ext>
            </a:extLst>
          </p:cNvPr>
          <p:cNvSpPr/>
          <p:nvPr/>
        </p:nvSpPr>
        <p:spPr>
          <a:xfrm>
            <a:off x="1377185" y="4764589"/>
            <a:ext cx="397329" cy="397329"/>
          </a:xfrm>
          <a:prstGeom prst="flowChartConnector">
            <a:avLst/>
          </a:prstGeom>
          <a:solidFill>
            <a:schemeClr val="bg1">
              <a:lumMod val="8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1" lang="zh-CN" altLang="en-US" sz="1800" b="0" i="0" u="none" strike="noStrike" kern="1200" cap="none" spc="0" normalizeH="0" baseline="0" noProof="0">
              <a:ln>
                <a:noFill/>
              </a:ln>
              <a:solidFill>
                <a:prstClr val="white"/>
              </a:solidFill>
              <a:effectLst/>
              <a:uLnTx/>
              <a:uFillTx/>
              <a:cs typeface="+mn-ea"/>
              <a:sym typeface="+mn-lt"/>
            </a:endParaRPr>
          </a:p>
        </p:txBody>
      </p:sp>
      <p:sp>
        <p:nvSpPr>
          <p:cNvPr id="4" name="圆角矩形 3">
            <a:extLst>
              <a:ext uri="{FF2B5EF4-FFF2-40B4-BE49-F238E27FC236}">
                <a16:creationId xmlns:a16="http://schemas.microsoft.com/office/drawing/2014/main" id="{486E12EB-7092-5646-AEE3-3DE5F1A719B8}"/>
              </a:ext>
            </a:extLst>
          </p:cNvPr>
          <p:cNvSpPr/>
          <p:nvPr/>
        </p:nvSpPr>
        <p:spPr>
          <a:xfrm>
            <a:off x="914622" y="4901681"/>
            <a:ext cx="209070" cy="209070"/>
          </a:xfrm>
          <a:prstGeom prst="flowChartConnector">
            <a:avLst/>
          </a:prstGeom>
          <a:solidFill>
            <a:schemeClr val="bg1">
              <a:lumMod val="8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1" lang="zh-CN" altLang="en-US" sz="1800" b="0" i="0" u="none" strike="noStrike" kern="1200" cap="none" spc="0" normalizeH="0" baseline="0" noProof="0">
              <a:ln>
                <a:noFill/>
              </a:ln>
              <a:solidFill>
                <a:prstClr val="white"/>
              </a:solidFill>
              <a:effectLst/>
              <a:uLnTx/>
              <a:uFillTx/>
              <a:cs typeface="+mn-ea"/>
              <a:sym typeface="+mn-lt"/>
            </a:endParaRPr>
          </a:p>
        </p:txBody>
      </p:sp>
      <p:sp>
        <p:nvSpPr>
          <p:cNvPr id="8" name="圆角矩形 7">
            <a:extLst>
              <a:ext uri="{FF2B5EF4-FFF2-40B4-BE49-F238E27FC236}">
                <a16:creationId xmlns:a16="http://schemas.microsoft.com/office/drawing/2014/main" id="{6B65396D-DE81-BB4E-A0AF-C8CA0D531262}"/>
              </a:ext>
            </a:extLst>
          </p:cNvPr>
          <p:cNvSpPr/>
          <p:nvPr/>
        </p:nvSpPr>
        <p:spPr>
          <a:xfrm>
            <a:off x="4288951" y="2408609"/>
            <a:ext cx="209070" cy="209070"/>
          </a:xfrm>
          <a:prstGeom prst="flowChartConnector">
            <a:avLst/>
          </a:prstGeom>
          <a:solidFill>
            <a:schemeClr val="bg1">
              <a:lumMod val="8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1" lang="zh-CN" altLang="en-US" sz="1800" b="0" i="0" u="none" strike="noStrike" kern="1200" cap="none" spc="0" normalizeH="0" baseline="0" noProof="0">
              <a:ln>
                <a:noFill/>
              </a:ln>
              <a:solidFill>
                <a:prstClr val="white"/>
              </a:solidFill>
              <a:effectLst/>
              <a:uLnTx/>
              <a:uFillTx/>
              <a:cs typeface="+mn-ea"/>
              <a:sym typeface="+mn-lt"/>
            </a:endParaRPr>
          </a:p>
        </p:txBody>
      </p:sp>
      <p:sp>
        <p:nvSpPr>
          <p:cNvPr id="9" name="文本框 8">
            <a:extLst>
              <a:ext uri="{FF2B5EF4-FFF2-40B4-BE49-F238E27FC236}">
                <a16:creationId xmlns:a16="http://schemas.microsoft.com/office/drawing/2014/main" id="{D0CEEF81-AB73-7A49-955D-70ED3E67D5F0}"/>
              </a:ext>
            </a:extLst>
          </p:cNvPr>
          <p:cNvSpPr txBox="1"/>
          <p:nvPr/>
        </p:nvSpPr>
        <p:spPr>
          <a:xfrm>
            <a:off x="1852337" y="2721883"/>
            <a:ext cx="1798045" cy="1015663"/>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dist" defTabSz="914400" rtl="0" eaLnBrk="1" fontAlgn="auto" latinLnBrk="0" hangingPunct="1">
              <a:lnSpc>
                <a:spcPct val="100000"/>
              </a:lnSpc>
              <a:spcBef>
                <a:spcPct val="0"/>
              </a:spcBef>
              <a:spcAft>
                <a:spcPct val="0"/>
              </a:spcAft>
              <a:buClrTx/>
              <a:buSzTx/>
              <a:buFontTx/>
              <a:buNone/>
              <a:defRPr/>
            </a:pPr>
            <a:r>
              <a:rPr kumimoji="1" lang="zh-CN" altLang="en-US" sz="6000" b="0" i="0" u="none" strike="noStrike" kern="1200" cap="none" spc="0" normalizeH="0" baseline="0" noProof="0">
                <a:ln>
                  <a:noFill/>
                </a:ln>
                <a:solidFill>
                  <a:srgbClr val="44546A"/>
                </a:solidFill>
                <a:effectLst/>
                <a:uLnTx/>
                <a:uFillTx/>
                <a:cs typeface="+mn-ea"/>
                <a:sym typeface="+mn-lt"/>
              </a:rPr>
              <a:t>目录</a:t>
            </a:r>
          </a:p>
        </p:txBody>
      </p:sp>
      <p:sp>
        <p:nvSpPr>
          <p:cNvPr id="11" name="文本框 10">
            <a:extLst>
              <a:ext uri="{FF2B5EF4-FFF2-40B4-BE49-F238E27FC236}">
                <a16:creationId xmlns:a16="http://schemas.microsoft.com/office/drawing/2014/main" id="{0039493F-218F-2343-B26A-CB85AC46D7A3}"/>
              </a:ext>
            </a:extLst>
          </p:cNvPr>
          <p:cNvSpPr txBox="1"/>
          <p:nvPr/>
        </p:nvSpPr>
        <p:spPr>
          <a:xfrm>
            <a:off x="3545478" y="3293523"/>
            <a:ext cx="1798045" cy="4001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dist" defTabSz="914400" rtl="0" eaLnBrk="1" fontAlgn="auto" latinLnBrk="0" hangingPunct="1">
              <a:lnSpc>
                <a:spcPct val="100000"/>
              </a:lnSpc>
              <a:spcBef>
                <a:spcPct val="0"/>
              </a:spcBef>
              <a:spcAft>
                <a:spcPct val="0"/>
              </a:spcAft>
              <a:buClrTx/>
              <a:buSzTx/>
              <a:buFontTx/>
              <a:buNone/>
              <a:defRPr/>
            </a:pPr>
            <a:r>
              <a:rPr kumimoji="1" lang="en-US" altLang="zh-CN" sz="2000" b="0" i="0" u="none" strike="noStrike" kern="1200" cap="none" spc="0" normalizeH="0" baseline="0" noProof="0">
                <a:ln>
                  <a:noFill/>
                </a:ln>
                <a:solidFill>
                  <a:prstClr val="white"/>
                </a:solidFill>
                <a:effectLst/>
                <a:uLnTx/>
                <a:uFillTx/>
                <a:cs typeface="+mn-ea"/>
                <a:sym typeface="+mn-lt"/>
              </a:rPr>
              <a:t>CON</a:t>
            </a:r>
            <a:r>
              <a:rPr kumimoji="1" lang="en-US" altLang="zh-CN" sz="2000" b="0" i="0" u="none" strike="noStrike" kern="1200" cap="none" spc="0" normalizeH="0" baseline="0" noProof="0">
                <a:ln>
                  <a:noFill/>
                </a:ln>
                <a:solidFill>
                  <a:srgbClr val="44546A"/>
                </a:solidFill>
                <a:effectLst/>
                <a:uLnTx/>
                <a:uFillTx/>
                <a:cs typeface="+mn-ea"/>
                <a:sym typeface="+mn-lt"/>
              </a:rPr>
              <a:t>TENTS</a:t>
            </a:r>
            <a:endParaRPr kumimoji="1" lang="zh-CN" altLang="en-US" sz="2000" b="0" i="0" u="none" strike="noStrike" kern="1200" cap="none" spc="0" normalizeH="0" baseline="0" noProof="0">
              <a:ln>
                <a:noFill/>
              </a:ln>
              <a:solidFill>
                <a:srgbClr val="44546A"/>
              </a:solidFill>
              <a:effectLst/>
              <a:uLnTx/>
              <a:uFillTx/>
              <a:cs typeface="+mn-ea"/>
              <a:sym typeface="+mn-lt"/>
            </a:endParaRPr>
          </a:p>
        </p:txBody>
      </p:sp>
      <p:sp>
        <p:nvSpPr>
          <p:cNvPr id="13" name="文本框 12">
            <a:extLst>
              <a:ext uri="{FF2B5EF4-FFF2-40B4-BE49-F238E27FC236}">
                <a16:creationId xmlns:a16="http://schemas.microsoft.com/office/drawing/2014/main" id="{4AF5541D-A47E-904C-8025-C2087E61F00F}"/>
              </a:ext>
            </a:extLst>
          </p:cNvPr>
          <p:cNvSpPr txBox="1"/>
          <p:nvPr/>
        </p:nvSpPr>
        <p:spPr>
          <a:xfrm>
            <a:off x="6519553" y="1472540"/>
            <a:ext cx="787395" cy="707886"/>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kumimoji="1" lang="en-US" altLang="zh-CN" sz="4000" b="0" i="0" u="none" strike="noStrike" kern="1200" cap="none" spc="0" normalizeH="0" baseline="0" noProof="0">
                <a:ln>
                  <a:noFill/>
                </a:ln>
                <a:solidFill>
                  <a:prstClr val="white">
                    <a:lumMod val="85000"/>
                  </a:prstClr>
                </a:solidFill>
                <a:effectLst/>
                <a:uLnTx/>
                <a:uFillTx/>
                <a:cs typeface="+mn-ea"/>
                <a:sym typeface="+mn-lt"/>
              </a:rPr>
              <a:t>01</a:t>
            </a:r>
            <a:endParaRPr kumimoji="1" lang="zh-CN" altLang="en-US" sz="4000" b="0" i="0" u="none" strike="noStrike" kern="1200" cap="none" spc="0" normalizeH="0" baseline="0" noProof="0">
              <a:ln>
                <a:noFill/>
              </a:ln>
              <a:solidFill>
                <a:prstClr val="white">
                  <a:lumMod val="85000"/>
                </a:prstClr>
              </a:solidFill>
              <a:effectLst/>
              <a:uLnTx/>
              <a:uFillTx/>
              <a:cs typeface="+mn-ea"/>
              <a:sym typeface="+mn-lt"/>
            </a:endParaRPr>
          </a:p>
        </p:txBody>
      </p:sp>
      <p:sp>
        <p:nvSpPr>
          <p:cNvPr id="14" name="文本框 13">
            <a:extLst>
              <a:ext uri="{FF2B5EF4-FFF2-40B4-BE49-F238E27FC236}">
                <a16:creationId xmlns:a16="http://schemas.microsoft.com/office/drawing/2014/main" id="{53E9E365-0A36-084E-ABD0-16598F3CCB7B}"/>
              </a:ext>
            </a:extLst>
          </p:cNvPr>
          <p:cNvSpPr txBox="1"/>
          <p:nvPr/>
        </p:nvSpPr>
        <p:spPr>
          <a:xfrm>
            <a:off x="6519552" y="2556786"/>
            <a:ext cx="787395" cy="707886"/>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kumimoji="1" lang="en-US" altLang="zh-CN" sz="4000" b="0" i="0" u="none" strike="noStrike" kern="1200" cap="none" spc="0" normalizeH="0" baseline="0" noProof="0">
                <a:ln>
                  <a:noFill/>
                </a:ln>
                <a:solidFill>
                  <a:prstClr val="white">
                    <a:lumMod val="85000"/>
                  </a:prstClr>
                </a:solidFill>
                <a:effectLst/>
                <a:uLnTx/>
                <a:uFillTx/>
                <a:cs typeface="+mn-ea"/>
                <a:sym typeface="+mn-lt"/>
              </a:rPr>
              <a:t>02</a:t>
            </a:r>
            <a:endParaRPr kumimoji="1" lang="zh-CN" altLang="en-US" sz="4000" b="0" i="0" u="none" strike="noStrike" kern="1200" cap="none" spc="0" normalizeH="0" baseline="0" noProof="0">
              <a:ln>
                <a:noFill/>
              </a:ln>
              <a:solidFill>
                <a:prstClr val="white">
                  <a:lumMod val="85000"/>
                </a:prstClr>
              </a:solidFill>
              <a:effectLst/>
              <a:uLnTx/>
              <a:uFillTx/>
              <a:cs typeface="+mn-ea"/>
              <a:sym typeface="+mn-lt"/>
            </a:endParaRPr>
          </a:p>
        </p:txBody>
      </p:sp>
      <p:sp>
        <p:nvSpPr>
          <p:cNvPr id="15" name="文本框 14">
            <a:extLst>
              <a:ext uri="{FF2B5EF4-FFF2-40B4-BE49-F238E27FC236}">
                <a16:creationId xmlns:a16="http://schemas.microsoft.com/office/drawing/2014/main" id="{0888CCF4-9057-3A4B-893F-9B9BCEC63135}"/>
              </a:ext>
            </a:extLst>
          </p:cNvPr>
          <p:cNvSpPr txBox="1"/>
          <p:nvPr/>
        </p:nvSpPr>
        <p:spPr>
          <a:xfrm>
            <a:off x="6519551" y="3641032"/>
            <a:ext cx="787395" cy="707886"/>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kumimoji="1" lang="en-US" altLang="zh-CN" sz="4000" b="0" i="0" u="none" strike="noStrike" kern="1200" cap="none" spc="0" normalizeH="0" baseline="0" noProof="0">
                <a:ln>
                  <a:noFill/>
                </a:ln>
                <a:solidFill>
                  <a:prstClr val="white">
                    <a:lumMod val="85000"/>
                  </a:prstClr>
                </a:solidFill>
                <a:effectLst/>
                <a:uLnTx/>
                <a:uFillTx/>
                <a:cs typeface="+mn-ea"/>
                <a:sym typeface="+mn-lt"/>
              </a:rPr>
              <a:t>03</a:t>
            </a:r>
            <a:endParaRPr kumimoji="1" lang="zh-CN" altLang="en-US" sz="4000" b="0" i="0" u="none" strike="noStrike" kern="1200" cap="none" spc="0" normalizeH="0" baseline="0" noProof="0">
              <a:ln>
                <a:noFill/>
              </a:ln>
              <a:solidFill>
                <a:prstClr val="white">
                  <a:lumMod val="85000"/>
                </a:prstClr>
              </a:solidFill>
              <a:effectLst/>
              <a:uLnTx/>
              <a:uFillTx/>
              <a:cs typeface="+mn-ea"/>
              <a:sym typeface="+mn-lt"/>
            </a:endParaRPr>
          </a:p>
        </p:txBody>
      </p:sp>
      <p:sp>
        <p:nvSpPr>
          <p:cNvPr id="16" name="文本框 15">
            <a:extLst>
              <a:ext uri="{FF2B5EF4-FFF2-40B4-BE49-F238E27FC236}">
                <a16:creationId xmlns:a16="http://schemas.microsoft.com/office/drawing/2014/main" id="{6C447074-1A9B-9E47-9DA9-0DB26DE77D65}"/>
              </a:ext>
            </a:extLst>
          </p:cNvPr>
          <p:cNvSpPr txBox="1"/>
          <p:nvPr/>
        </p:nvSpPr>
        <p:spPr>
          <a:xfrm>
            <a:off x="6519551" y="4737153"/>
            <a:ext cx="787395" cy="707886"/>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kumimoji="1" lang="en-US" altLang="zh-CN" sz="4000" b="0" i="0" u="none" strike="noStrike" kern="1200" cap="none" spc="0" normalizeH="0" baseline="0" noProof="0">
                <a:ln>
                  <a:noFill/>
                </a:ln>
                <a:solidFill>
                  <a:prstClr val="white">
                    <a:lumMod val="85000"/>
                  </a:prstClr>
                </a:solidFill>
                <a:effectLst/>
                <a:uLnTx/>
                <a:uFillTx/>
                <a:cs typeface="+mn-ea"/>
                <a:sym typeface="+mn-lt"/>
              </a:rPr>
              <a:t>04</a:t>
            </a:r>
            <a:endParaRPr kumimoji="1" lang="zh-CN" altLang="en-US" sz="4000" b="0" i="0" u="none" strike="noStrike" kern="1200" cap="none" spc="0" normalizeH="0" baseline="0" noProof="0">
              <a:ln>
                <a:noFill/>
              </a:ln>
              <a:solidFill>
                <a:prstClr val="white">
                  <a:lumMod val="85000"/>
                </a:prstClr>
              </a:solidFill>
              <a:effectLst/>
              <a:uLnTx/>
              <a:uFillTx/>
              <a:cs typeface="+mn-ea"/>
              <a:sym typeface="+mn-lt"/>
            </a:endParaRPr>
          </a:p>
        </p:txBody>
      </p:sp>
      <p:sp>
        <p:nvSpPr>
          <p:cNvPr id="17" name="文本框 16">
            <a:extLst>
              <a:ext uri="{FF2B5EF4-FFF2-40B4-BE49-F238E27FC236}">
                <a16:creationId xmlns:a16="http://schemas.microsoft.com/office/drawing/2014/main" id="{6E9F6C0D-6AEF-8745-A34F-7A7C3073A4E5}"/>
              </a:ext>
            </a:extLst>
          </p:cNvPr>
          <p:cNvSpPr txBox="1"/>
          <p:nvPr/>
        </p:nvSpPr>
        <p:spPr>
          <a:xfrm>
            <a:off x="7318821" y="1522000"/>
            <a:ext cx="2520242" cy="46166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400">
                <a:solidFill>
                  <a:schemeClr val="accent1">
                    <a:lumMod val="75000"/>
                  </a:schemeClr>
                </a:solidFill>
              </a:rPr>
              <a:t>1</a:t>
            </a:r>
            <a:r>
              <a:rPr lang="zh-CN" altLang="en-US" sz="2400">
                <a:solidFill>
                  <a:schemeClr val="accent1">
                    <a:lumMod val="75000"/>
                  </a:schemeClr>
                </a:solidFill>
              </a:rPr>
              <a:t>、标准工时定义</a:t>
            </a:r>
          </a:p>
        </p:txBody>
      </p:sp>
      <p:sp>
        <p:nvSpPr>
          <p:cNvPr id="18" name="文本框 17">
            <a:extLst>
              <a:ext uri="{FF2B5EF4-FFF2-40B4-BE49-F238E27FC236}">
                <a16:creationId xmlns:a16="http://schemas.microsoft.com/office/drawing/2014/main" id="{06745111-3382-E04E-88E1-7B264BE8057D}"/>
              </a:ext>
            </a:extLst>
          </p:cNvPr>
          <p:cNvSpPr txBox="1"/>
          <p:nvPr/>
        </p:nvSpPr>
        <p:spPr>
          <a:xfrm>
            <a:off x="7318821" y="2631612"/>
            <a:ext cx="2303836" cy="46166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400">
                <a:solidFill>
                  <a:schemeClr val="accent1">
                    <a:lumMod val="75000"/>
                  </a:schemeClr>
                </a:solidFill>
              </a:rPr>
              <a:t>2</a:t>
            </a:r>
            <a:r>
              <a:rPr lang="zh-CN" altLang="en-US" sz="2400">
                <a:solidFill>
                  <a:schemeClr val="accent1">
                    <a:lumMod val="75000"/>
                  </a:schemeClr>
                </a:solidFill>
              </a:rPr>
              <a:t>、</a:t>
            </a:r>
            <a:r>
              <a:rPr lang="en-US" altLang="zh-CN" sz="2400">
                <a:solidFill>
                  <a:schemeClr val="accent1">
                    <a:lumMod val="75000"/>
                  </a:schemeClr>
                </a:solidFill>
              </a:rPr>
              <a:t> </a:t>
            </a:r>
            <a:r>
              <a:rPr lang="zh-CN" altLang="en-US" sz="2400">
                <a:solidFill>
                  <a:schemeClr val="accent1">
                    <a:lumMod val="75000"/>
                  </a:schemeClr>
                </a:solidFill>
              </a:rPr>
              <a:t>秒表测时法</a:t>
            </a:r>
          </a:p>
        </p:txBody>
      </p:sp>
      <p:sp>
        <p:nvSpPr>
          <p:cNvPr id="19" name="文本框 18">
            <a:extLst>
              <a:ext uri="{FF2B5EF4-FFF2-40B4-BE49-F238E27FC236}">
                <a16:creationId xmlns:a16="http://schemas.microsoft.com/office/drawing/2014/main" id="{7487F79B-6B61-9D4A-B9B1-C4F2FB22CC20}"/>
              </a:ext>
            </a:extLst>
          </p:cNvPr>
          <p:cNvSpPr txBox="1"/>
          <p:nvPr/>
        </p:nvSpPr>
        <p:spPr>
          <a:xfrm>
            <a:off x="7318821" y="3718889"/>
            <a:ext cx="1996059" cy="46166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400">
                <a:solidFill>
                  <a:schemeClr val="accent1">
                    <a:lumMod val="75000"/>
                  </a:schemeClr>
                </a:solidFill>
              </a:rPr>
              <a:t>3</a:t>
            </a:r>
            <a:r>
              <a:rPr lang="zh-CN" altLang="en-US" sz="2400">
                <a:solidFill>
                  <a:schemeClr val="accent1">
                    <a:lumMod val="75000"/>
                  </a:schemeClr>
                </a:solidFill>
              </a:rPr>
              <a:t>、 作业分解</a:t>
            </a:r>
          </a:p>
        </p:txBody>
      </p:sp>
      <p:sp>
        <p:nvSpPr>
          <p:cNvPr id="20" name="文本框 19">
            <a:extLst>
              <a:ext uri="{FF2B5EF4-FFF2-40B4-BE49-F238E27FC236}">
                <a16:creationId xmlns:a16="http://schemas.microsoft.com/office/drawing/2014/main" id="{06DE685D-3324-B443-8A7C-E615EE8CBE12}"/>
              </a:ext>
            </a:extLst>
          </p:cNvPr>
          <p:cNvSpPr txBox="1"/>
          <p:nvPr/>
        </p:nvSpPr>
        <p:spPr>
          <a:xfrm>
            <a:off x="7318821" y="4820159"/>
            <a:ext cx="2919389" cy="46166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400">
                <a:solidFill>
                  <a:schemeClr val="accent1">
                    <a:lumMod val="75000"/>
                  </a:schemeClr>
                </a:solidFill>
              </a:rPr>
              <a:t>4</a:t>
            </a:r>
            <a:r>
              <a:rPr lang="zh-CN" altLang="en-US" sz="2400">
                <a:solidFill>
                  <a:schemeClr val="accent1">
                    <a:lumMod val="75000"/>
                  </a:schemeClr>
                </a:solidFill>
              </a:rPr>
              <a:t>、 其他测时法简介</a:t>
            </a:r>
          </a:p>
        </p:txBody>
      </p:sp>
    </p:spTree>
    <p:extLst>
      <p:ext uri="{BB962C8B-B14F-4D97-AF65-F5344CB8AC3E}">
        <p14:creationId xmlns:p14="http://schemas.microsoft.com/office/powerpoint/2010/main" val="3848113461"/>
      </p:ext>
    </p:extLst>
  </p:cSld>
  <p:clrMapOvr>
    <a:masterClrMapping/>
  </p:clrMapOvr>
  <mc:AlternateContent>
    <mc:Choice xmlns:p14="http://schemas.microsoft.com/office/powerpoint/2010/main" Requires="p14">
      <p:transition spd="slow" advTm="3000" p14:dur="2000"/>
    </mc:Choice>
    <mc:Fallback>
      <p:transition spd="slow" advTm="3000"/>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blinds(horizontal)">
                                      <p:cBhvr>
                                        <p:cTn id="7" dur="500"/>
                                        <p:tgtEl>
                                          <p:spTgt spid="13"/>
                                        </p:tgtEl>
                                      </p:cBhvr>
                                    </p:animEffect>
                                  </p:childTnLst>
                                </p:cTn>
                              </p:par>
                              <p:par>
                                <p:cTn id="8" presetID="3" presetClass="entr" presetSubtype="10" dur="500" fill="hold" grpId="0" nodeType="withEffect">
                                  <p:stCondLst>
                                    <p:cond delay="0"/>
                                  </p:stCondLst>
                                  <p:childTnLst>
                                    <p:set>
                                      <p:cBhvr>
                                        <p:cTn id="9" dur="1" fill="hold">
                                          <p:stCondLst>
                                            <p:cond delay="0"/>
                                          </p:stCondLst>
                                        </p:cTn>
                                        <p:tgtEl>
                                          <p:spTgt spid="14"/>
                                        </p:tgtEl>
                                        <p:attrNameLst>
                                          <p:attrName>style.visibility</p:attrName>
                                        </p:attrNameLst>
                                      </p:cBhvr>
                                      <p:to>
                                        <p:strVal val="visible"/>
                                      </p:to>
                                    </p:set>
                                    <p:animEffect transition="in" filter="blinds(horizontal)">
                                      <p:cBhvr>
                                        <p:cTn id="10" dur="500"/>
                                        <p:tgtEl>
                                          <p:spTgt spid="14"/>
                                        </p:tgtEl>
                                      </p:cBhvr>
                                    </p:animEffect>
                                  </p:childTnLst>
                                </p:cTn>
                              </p:par>
                              <p:par>
                                <p:cTn id="11" presetID="3" presetClass="entr" presetSubtype="10" dur="500" fill="hold" grpId="0" nodeType="withEffect">
                                  <p:stCondLst>
                                    <p:cond delay="0"/>
                                  </p:stCondLst>
                                  <p:childTnLst>
                                    <p:set>
                                      <p:cBhvr>
                                        <p:cTn id="12" dur="1" fill="hold">
                                          <p:stCondLst>
                                            <p:cond delay="0"/>
                                          </p:stCondLst>
                                        </p:cTn>
                                        <p:tgtEl>
                                          <p:spTgt spid="15"/>
                                        </p:tgtEl>
                                        <p:attrNameLst>
                                          <p:attrName>style.visibility</p:attrName>
                                        </p:attrNameLst>
                                      </p:cBhvr>
                                      <p:to>
                                        <p:strVal val="visible"/>
                                      </p:to>
                                    </p:set>
                                    <p:animEffect transition="in" filter="blinds(horizontal)">
                                      <p:cBhvr>
                                        <p:cTn id="13" dur="500"/>
                                        <p:tgtEl>
                                          <p:spTgt spid="15"/>
                                        </p:tgtEl>
                                      </p:cBhvr>
                                    </p:animEffect>
                                  </p:childTnLst>
                                </p:cTn>
                              </p:par>
                              <p:par>
                                <p:cTn id="14" presetID="3" presetClass="entr" presetSubtype="10" dur="500" fill="hold" grpId="0" nodeType="withEffect">
                                  <p:stCondLst>
                                    <p:cond delay="0"/>
                                  </p:stCondLst>
                                  <p:childTnLst>
                                    <p:set>
                                      <p:cBhvr>
                                        <p:cTn id="15" dur="1" fill="hold">
                                          <p:stCondLst>
                                            <p:cond delay="0"/>
                                          </p:stCondLst>
                                        </p:cTn>
                                        <p:tgtEl>
                                          <p:spTgt spid="16"/>
                                        </p:tgtEl>
                                        <p:attrNameLst>
                                          <p:attrName>style.visibility</p:attrName>
                                        </p:attrNameLst>
                                      </p:cBhvr>
                                      <p:to>
                                        <p:strVal val="visible"/>
                                      </p:to>
                                    </p:set>
                                    <p:animEffect transition="in" filter="blinds(horizontal)">
                                      <p:cBhvr>
                                        <p:cTn id="16" dur="500"/>
                                        <p:tgtEl>
                                          <p:spTgt spid="16"/>
                                        </p:tgtEl>
                                      </p:cBhvr>
                                    </p:animEffect>
                                  </p:childTnLst>
                                </p:cTn>
                              </p:par>
                              <p:par>
                                <p:cTn id="17" presetID="3" presetClass="entr" presetSubtype="10" dur="500" fill="hold" grpId="0" nodeType="withEffect">
                                  <p:stCondLst>
                                    <p:cond delay="0"/>
                                  </p:stCondLst>
                                  <p:childTnLst>
                                    <p:set>
                                      <p:cBhvr>
                                        <p:cTn id="18" dur="1" fill="hold">
                                          <p:stCondLst>
                                            <p:cond delay="0"/>
                                          </p:stCondLst>
                                        </p:cTn>
                                        <p:tgtEl>
                                          <p:spTgt spid="17"/>
                                        </p:tgtEl>
                                        <p:attrNameLst>
                                          <p:attrName>style.visibility</p:attrName>
                                        </p:attrNameLst>
                                      </p:cBhvr>
                                      <p:to>
                                        <p:strVal val="visible"/>
                                      </p:to>
                                    </p:set>
                                    <p:animEffect transition="in" filter="blinds(horizontal)">
                                      <p:cBhvr>
                                        <p:cTn id="19" dur="500"/>
                                        <p:tgtEl>
                                          <p:spTgt spid="17"/>
                                        </p:tgtEl>
                                      </p:cBhvr>
                                    </p:animEffect>
                                  </p:childTnLst>
                                </p:cTn>
                              </p:par>
                              <p:par>
                                <p:cTn id="20" presetID="3" presetClass="entr" presetSubtype="10" dur="500" fill="hold" grpId="0" nodeType="withEffect">
                                  <p:stCondLst>
                                    <p:cond delay="0"/>
                                  </p:stCondLst>
                                  <p:childTnLst>
                                    <p:set>
                                      <p:cBhvr>
                                        <p:cTn id="21" dur="1" fill="hold">
                                          <p:stCondLst>
                                            <p:cond delay="0"/>
                                          </p:stCondLst>
                                        </p:cTn>
                                        <p:tgtEl>
                                          <p:spTgt spid="18"/>
                                        </p:tgtEl>
                                        <p:attrNameLst>
                                          <p:attrName>style.visibility</p:attrName>
                                        </p:attrNameLst>
                                      </p:cBhvr>
                                      <p:to>
                                        <p:strVal val="visible"/>
                                      </p:to>
                                    </p:set>
                                    <p:animEffect transition="in" filter="blinds(horizontal)">
                                      <p:cBhvr>
                                        <p:cTn id="22" dur="500"/>
                                        <p:tgtEl>
                                          <p:spTgt spid="18"/>
                                        </p:tgtEl>
                                      </p:cBhvr>
                                    </p:animEffect>
                                  </p:childTnLst>
                                </p:cTn>
                              </p:par>
                              <p:par>
                                <p:cTn id="23" presetID="3" presetClass="entr" presetSubtype="10" dur="500" fill="hold" grpId="0" nodeType="withEffect">
                                  <p:stCondLst>
                                    <p:cond delay="0"/>
                                  </p:stCondLst>
                                  <p:childTnLst>
                                    <p:set>
                                      <p:cBhvr>
                                        <p:cTn id="24" dur="1" fill="hold">
                                          <p:stCondLst>
                                            <p:cond delay="0"/>
                                          </p:stCondLst>
                                        </p:cTn>
                                        <p:tgtEl>
                                          <p:spTgt spid="19"/>
                                        </p:tgtEl>
                                        <p:attrNameLst>
                                          <p:attrName>style.visibility</p:attrName>
                                        </p:attrNameLst>
                                      </p:cBhvr>
                                      <p:to>
                                        <p:strVal val="visible"/>
                                      </p:to>
                                    </p:set>
                                    <p:animEffect transition="in" filter="blinds(horizontal)">
                                      <p:cBhvr>
                                        <p:cTn id="25" dur="500"/>
                                        <p:tgtEl>
                                          <p:spTgt spid="19"/>
                                        </p:tgtEl>
                                      </p:cBhvr>
                                    </p:animEffect>
                                  </p:childTnLst>
                                </p:cTn>
                              </p:par>
                              <p:par>
                                <p:cTn id="26" presetID="3" presetClass="entr" presetSubtype="10" dur="500" fill="hold" grpId="0" nodeType="withEffect">
                                  <p:stCondLst>
                                    <p:cond delay="0"/>
                                  </p:stCondLst>
                                  <p:childTnLst>
                                    <p:set>
                                      <p:cBhvr>
                                        <p:cTn id="27" dur="1" fill="hold">
                                          <p:stCondLst>
                                            <p:cond delay="0"/>
                                          </p:stCondLst>
                                        </p:cTn>
                                        <p:tgtEl>
                                          <p:spTgt spid="20"/>
                                        </p:tgtEl>
                                        <p:attrNameLst>
                                          <p:attrName>style.visibility</p:attrName>
                                        </p:attrNameLst>
                                      </p:cBhvr>
                                      <p:to>
                                        <p:strVal val="visible"/>
                                      </p:to>
                                    </p:set>
                                    <p:animEffect transition="in" filter="blinds(horizontal)">
                                      <p:cBhvr>
                                        <p:cTn id="28" dur="500"/>
                                        <p:tgtEl>
                                          <p:spTgt spid="2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P spid="14" grpId="0"/>
      <p:bldP spid="15" grpId="0"/>
      <p:bldP spid="16" grpId="0"/>
      <p:bldP spid="17" grpId="0"/>
      <p:bldP spid="18" grpId="0"/>
      <p:bldP spid="19" grpId="0"/>
      <p:bldP spid="20" grpId="0"/>
    </p:bld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圆角矩形 1">
            <a:extLst>
              <a:ext uri="{FF2B5EF4-FFF2-40B4-BE49-F238E27FC236}">
                <a16:creationId xmlns:a16="http://schemas.microsoft.com/office/drawing/2014/main" id="{77DAC8EB-FA83-7E4C-AF62-241BA0588B17}"/>
              </a:ext>
            </a:extLst>
          </p:cNvPr>
          <p:cNvSpPr/>
          <p:nvPr/>
        </p:nvSpPr>
        <p:spPr>
          <a:xfrm>
            <a:off x="5070393" y="668411"/>
            <a:ext cx="2160000" cy="2160000"/>
          </a:xfrm>
          <a:prstGeom prst="flowChartConnector">
            <a:avLst/>
          </a:prstGeom>
          <a:solidFill>
            <a:schemeClr val="bg1">
              <a:lumMod val="8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1" lang="zh-CN" altLang="en-US" sz="1800" b="0" i="0" u="none" strike="noStrike" kern="1200" cap="none" spc="0" normalizeH="0" baseline="0" noProof="0">
              <a:ln>
                <a:noFill/>
              </a:ln>
              <a:solidFill>
                <a:prstClr val="white"/>
              </a:solidFill>
              <a:effectLst/>
              <a:uLnTx/>
              <a:uFillTx/>
              <a:cs typeface="+mn-ea"/>
              <a:sym typeface="+mn-lt"/>
            </a:endParaRPr>
          </a:p>
        </p:txBody>
      </p:sp>
      <p:sp>
        <p:nvSpPr>
          <p:cNvPr id="3" name="圆角矩形 2">
            <a:extLst>
              <a:ext uri="{FF2B5EF4-FFF2-40B4-BE49-F238E27FC236}">
                <a16:creationId xmlns:a16="http://schemas.microsoft.com/office/drawing/2014/main" id="{87BF9EF1-4524-664B-B4E4-F19DF76D9A44}"/>
              </a:ext>
            </a:extLst>
          </p:cNvPr>
          <p:cNvSpPr/>
          <p:nvPr/>
        </p:nvSpPr>
        <p:spPr>
          <a:xfrm>
            <a:off x="4507730" y="1424652"/>
            <a:ext cx="243152" cy="243152"/>
          </a:xfrm>
          <a:prstGeom prst="flowChartConnector">
            <a:avLst/>
          </a:prstGeom>
          <a:solidFill>
            <a:schemeClr val="bg1">
              <a:lumMod val="8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1" lang="zh-CN" altLang="en-US" sz="1800" b="0" i="0" u="none" strike="noStrike" kern="1200" cap="none" spc="0" normalizeH="0" baseline="0" noProof="0">
              <a:ln>
                <a:noFill/>
              </a:ln>
              <a:solidFill>
                <a:prstClr val="white"/>
              </a:solidFill>
              <a:effectLst/>
              <a:uLnTx/>
              <a:uFillTx/>
              <a:cs typeface="+mn-ea"/>
              <a:sym typeface="+mn-lt"/>
            </a:endParaRPr>
          </a:p>
        </p:txBody>
      </p:sp>
      <p:sp>
        <p:nvSpPr>
          <p:cNvPr id="4" name="圆角矩形 3">
            <a:extLst>
              <a:ext uri="{FF2B5EF4-FFF2-40B4-BE49-F238E27FC236}">
                <a16:creationId xmlns:a16="http://schemas.microsoft.com/office/drawing/2014/main" id="{0B261106-7C4E-5C45-85CE-F2A206EC566B}"/>
              </a:ext>
            </a:extLst>
          </p:cNvPr>
          <p:cNvSpPr/>
          <p:nvPr/>
        </p:nvSpPr>
        <p:spPr>
          <a:xfrm>
            <a:off x="4750882" y="1887516"/>
            <a:ext cx="127491" cy="127491"/>
          </a:xfrm>
          <a:prstGeom prst="flowChartConnector">
            <a:avLst/>
          </a:prstGeom>
          <a:solidFill>
            <a:schemeClr val="bg1">
              <a:lumMod val="8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1" lang="zh-CN" altLang="en-US" sz="1800" b="0" i="0" u="none" strike="noStrike" kern="1200" cap="none" spc="0" normalizeH="0" baseline="0" noProof="0">
              <a:ln>
                <a:noFill/>
              </a:ln>
              <a:solidFill>
                <a:prstClr val="white"/>
              </a:solidFill>
              <a:effectLst/>
              <a:uLnTx/>
              <a:uFillTx/>
              <a:cs typeface="+mn-ea"/>
              <a:sym typeface="+mn-lt"/>
            </a:endParaRPr>
          </a:p>
        </p:txBody>
      </p:sp>
      <p:sp>
        <p:nvSpPr>
          <p:cNvPr id="5" name="圆角矩形 4">
            <a:extLst>
              <a:ext uri="{FF2B5EF4-FFF2-40B4-BE49-F238E27FC236}">
                <a16:creationId xmlns:a16="http://schemas.microsoft.com/office/drawing/2014/main" id="{DA32410C-A7A8-484A-9119-0B7FF46D9A48}"/>
              </a:ext>
            </a:extLst>
          </p:cNvPr>
          <p:cNvSpPr/>
          <p:nvPr/>
        </p:nvSpPr>
        <p:spPr>
          <a:xfrm>
            <a:off x="7318469" y="1320858"/>
            <a:ext cx="209070" cy="209070"/>
          </a:xfrm>
          <a:prstGeom prst="flowChartConnector">
            <a:avLst/>
          </a:prstGeom>
          <a:solidFill>
            <a:schemeClr val="bg1">
              <a:lumMod val="8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1" lang="zh-CN" altLang="en-US" sz="1800" b="0" i="0" u="none" strike="noStrike" kern="1200" cap="none" spc="0" normalizeH="0" baseline="0" noProof="0">
              <a:ln>
                <a:noFill/>
              </a:ln>
              <a:solidFill>
                <a:prstClr val="white"/>
              </a:solidFill>
              <a:effectLst/>
              <a:uLnTx/>
              <a:uFillTx/>
              <a:cs typeface="+mn-ea"/>
              <a:sym typeface="+mn-lt"/>
            </a:endParaRPr>
          </a:p>
        </p:txBody>
      </p:sp>
      <p:sp>
        <p:nvSpPr>
          <p:cNvPr id="6" name="文本框 5">
            <a:extLst>
              <a:ext uri="{FF2B5EF4-FFF2-40B4-BE49-F238E27FC236}">
                <a16:creationId xmlns:a16="http://schemas.microsoft.com/office/drawing/2014/main" id="{ADE6D4DB-97A7-664D-A539-41472511B747}"/>
              </a:ext>
            </a:extLst>
          </p:cNvPr>
          <p:cNvSpPr txBox="1"/>
          <p:nvPr/>
        </p:nvSpPr>
        <p:spPr>
          <a:xfrm>
            <a:off x="5281898" y="1565553"/>
            <a:ext cx="1798045" cy="52322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dist" defTabSz="914400" rtl="0" eaLnBrk="1" fontAlgn="auto" latinLnBrk="0" hangingPunct="1">
              <a:lnSpc>
                <a:spcPct val="100000"/>
              </a:lnSpc>
              <a:spcBef>
                <a:spcPct val="0"/>
              </a:spcBef>
              <a:spcAft>
                <a:spcPct val="0"/>
              </a:spcAft>
              <a:buClrTx/>
              <a:buSzTx/>
              <a:buFontTx/>
              <a:buNone/>
              <a:defRPr/>
            </a:pPr>
            <a:r>
              <a:rPr kumimoji="1" lang="zh-CN" altLang="en-US" sz="2800" b="0" i="0" u="none" strike="noStrike" kern="1200" cap="none" spc="0" normalizeH="0" baseline="0" noProof="0">
                <a:ln>
                  <a:noFill/>
                </a:ln>
                <a:solidFill>
                  <a:srgbClr val="44546A"/>
                </a:solidFill>
                <a:effectLst/>
                <a:uLnTx/>
                <a:uFillTx/>
                <a:cs typeface="+mn-ea"/>
                <a:sym typeface="+mn-lt"/>
              </a:rPr>
              <a:t>第一部分</a:t>
            </a:r>
          </a:p>
        </p:txBody>
      </p:sp>
      <p:sp>
        <p:nvSpPr>
          <p:cNvPr id="7" name="文本框 6">
            <a:extLst>
              <a:ext uri="{FF2B5EF4-FFF2-40B4-BE49-F238E27FC236}">
                <a16:creationId xmlns:a16="http://schemas.microsoft.com/office/drawing/2014/main" id="{2AA5CD6C-CEAA-2F4F-84CB-CDF42E3F6FB0}"/>
              </a:ext>
            </a:extLst>
          </p:cNvPr>
          <p:cNvSpPr txBox="1"/>
          <p:nvPr/>
        </p:nvSpPr>
        <p:spPr>
          <a:xfrm>
            <a:off x="5293773" y="1998761"/>
            <a:ext cx="1774295"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dist" defTabSz="914400" rtl="0" eaLnBrk="1" fontAlgn="auto" latinLnBrk="0" hangingPunct="1">
              <a:lnSpc>
                <a:spcPct val="100000"/>
              </a:lnSpc>
              <a:spcBef>
                <a:spcPct val="0"/>
              </a:spcBef>
              <a:spcAft>
                <a:spcPct val="0"/>
              </a:spcAft>
              <a:buClrTx/>
              <a:buSzTx/>
              <a:buFontTx/>
              <a:buNone/>
              <a:defRPr/>
            </a:pPr>
            <a:r>
              <a:rPr kumimoji="1" lang="en-US" altLang="zh-CN" sz="1600" b="0" i="0" u="none" strike="noStrike" kern="1200" cap="none" spc="0" normalizeH="0" baseline="0" noProof="0">
                <a:ln>
                  <a:noFill/>
                </a:ln>
                <a:solidFill>
                  <a:srgbClr val="44546A"/>
                </a:solidFill>
                <a:effectLst/>
                <a:uLnTx/>
                <a:uFillTx/>
                <a:cs typeface="+mn-ea"/>
                <a:sym typeface="+mn-lt"/>
              </a:rPr>
              <a:t>PART</a:t>
            </a:r>
            <a:r>
              <a:rPr kumimoji="1" lang="zh-CN" altLang="en-US" sz="1600" b="0" i="0" u="none" strike="noStrike" kern="1200" cap="none" spc="0" normalizeH="0" baseline="0" noProof="0">
                <a:ln>
                  <a:noFill/>
                </a:ln>
                <a:solidFill>
                  <a:srgbClr val="44546A"/>
                </a:solidFill>
                <a:effectLst/>
                <a:uLnTx/>
                <a:uFillTx/>
                <a:cs typeface="+mn-ea"/>
                <a:sym typeface="+mn-lt"/>
              </a:rPr>
              <a:t> </a:t>
            </a:r>
            <a:r>
              <a:rPr kumimoji="1" lang="en-US" altLang="zh-CN" sz="1600" b="0" i="0" u="none" strike="noStrike" kern="1200" cap="none" spc="0" normalizeH="0" baseline="0" noProof="0">
                <a:ln>
                  <a:noFill/>
                </a:ln>
                <a:solidFill>
                  <a:srgbClr val="44546A"/>
                </a:solidFill>
                <a:effectLst/>
                <a:uLnTx/>
                <a:uFillTx/>
                <a:cs typeface="+mn-ea"/>
                <a:sym typeface="+mn-lt"/>
              </a:rPr>
              <a:t>01</a:t>
            </a:r>
            <a:endParaRPr kumimoji="1" lang="zh-CN" altLang="en-US" sz="1600" b="0" i="0" u="none" strike="noStrike" kern="1200" cap="none" spc="0" normalizeH="0" baseline="0" noProof="0">
              <a:ln>
                <a:noFill/>
              </a:ln>
              <a:solidFill>
                <a:srgbClr val="44546A"/>
              </a:solidFill>
              <a:effectLst/>
              <a:uLnTx/>
              <a:uFillTx/>
              <a:cs typeface="+mn-ea"/>
              <a:sym typeface="+mn-lt"/>
            </a:endParaRPr>
          </a:p>
        </p:txBody>
      </p:sp>
      <p:sp>
        <p:nvSpPr>
          <p:cNvPr id="8" name="文本框 7">
            <a:extLst>
              <a:ext uri="{FF2B5EF4-FFF2-40B4-BE49-F238E27FC236}">
                <a16:creationId xmlns:a16="http://schemas.microsoft.com/office/drawing/2014/main" id="{0CEEC32F-A461-E14B-BA72-2A0A3033AF09}"/>
              </a:ext>
            </a:extLst>
          </p:cNvPr>
          <p:cNvSpPr txBox="1"/>
          <p:nvPr/>
        </p:nvSpPr>
        <p:spPr>
          <a:xfrm>
            <a:off x="3480801" y="2846120"/>
            <a:ext cx="4854214" cy="830997"/>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4800">
                <a:solidFill>
                  <a:schemeClr val="accent1">
                    <a:lumMod val="75000"/>
                  </a:schemeClr>
                </a:solidFill>
              </a:rPr>
              <a:t>1</a:t>
            </a:r>
            <a:r>
              <a:rPr lang="zh-CN" altLang="en-US" sz="4800">
                <a:solidFill>
                  <a:schemeClr val="accent1">
                    <a:lumMod val="75000"/>
                  </a:schemeClr>
                </a:solidFill>
              </a:rPr>
              <a:t>、</a:t>
            </a:r>
            <a:r>
              <a:rPr lang="zh-CN" altLang="en-US" sz="4800" b="1">
                <a:solidFill>
                  <a:schemeClr val="accent1">
                    <a:lumMod val="75000"/>
                  </a:schemeClr>
                </a:solidFill>
                <a:latin typeface="微软雅黑" panose="020b0503020204020204" pitchFamily="34" charset="-122"/>
                <a:ea typeface="微软雅黑" panose="020b0503020204020204" pitchFamily="34" charset="-122"/>
              </a:rPr>
              <a:t>标准工时简介</a:t>
            </a:r>
            <a:endParaRPr lang="zh-CN" altLang="en-US" sz="4800">
              <a:solidFill>
                <a:schemeClr val="accent1">
                  <a:lumMod val="75000"/>
                </a:schemeClr>
              </a:solidFill>
            </a:endParaRPr>
          </a:p>
        </p:txBody>
      </p:sp>
    </p:spTree>
    <p:extLst>
      <p:ext uri="{BB962C8B-B14F-4D97-AF65-F5344CB8AC3E}">
        <p14:creationId xmlns:p14="http://schemas.microsoft.com/office/powerpoint/2010/main" val="4146469529"/>
      </p:ext>
    </p:extLst>
  </p:cSld>
  <p:clrMapOvr>
    <a:masterClrMapping/>
  </p:clrMapOvr>
  <mc:AlternateContent>
    <mc:Choice xmlns:p14="http://schemas.microsoft.com/office/powerpoint/2010/main" Requires="p14">
      <p:transition spd="slow" advTm="3000" p14:dur="2000"/>
    </mc:Choice>
    <mc:Fallback>
      <p:transition spd="slow" advTm="3000"/>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9" presetClass="entr" presetSubtype="0" dur="50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dissolve">
                                      <p:cBhvr>
                                        <p:cTn id="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2" name="TextBox 3">
            <a:extLst>
              <a:ext uri="{FF2B5EF4-FFF2-40B4-BE49-F238E27FC236}">
                <a16:creationId xmlns:a16="http://schemas.microsoft.com/office/drawing/2014/main" id="{D840F273-CB84-4B12-ABFB-FF79DDE64726}"/>
              </a:ext>
            </a:extLst>
          </p:cNvPr>
          <p:cNvSpPr txBox="1">
            <a:spLocks noChangeArrowheads="1"/>
          </p:cNvSpPr>
          <p:nvPr/>
        </p:nvSpPr>
        <p:spPr bwMode="auto">
          <a:xfrm>
            <a:off x="524411" y="313957"/>
            <a:ext cx="2646878" cy="5810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marL="0" algn="l" defTabSz="914400" rtl="0" eaLnBrk="0" latinLnBrk="0" hangingPunct="0">
              <a:defRPr kumimoji="1" sz="2400" kern="1200">
                <a:solidFill>
                  <a:schemeClr val="tx1"/>
                </a:solidFill>
                <a:latin typeface="Arial" pitchFamily="34" charset="0"/>
                <a:ea typeface="宋体" panose="02010600030101010101" pitchFamily="2" charset="-122"/>
                <a:cs typeface="+mn-cs"/>
              </a:defRPr>
            </a:lvl1pPr>
            <a:lvl2pPr marL="742950" indent="-285750" algn="l" defTabSz="914400" rtl="0" eaLnBrk="0" latinLnBrk="0" hangingPunct="0">
              <a:defRPr kumimoji="1" sz="2400" kern="1200">
                <a:solidFill>
                  <a:schemeClr val="tx1"/>
                </a:solidFill>
                <a:latin typeface="Arial" pitchFamily="34" charset="0"/>
                <a:ea typeface="宋体" panose="02010600030101010101" pitchFamily="2" charset="-122"/>
                <a:cs typeface="+mn-cs"/>
              </a:defRPr>
            </a:lvl2pPr>
            <a:lvl3pPr marL="1143000" indent="-228600" algn="l" defTabSz="914400" rtl="0" eaLnBrk="0" latinLnBrk="0" hangingPunct="0">
              <a:defRPr kumimoji="1"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defRPr kumimoji="1" sz="24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defRPr kumimoji="1" sz="24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kumimoji="1" sz="24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kumimoji="1" sz="24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kumimoji="1" sz="24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kumimoji="1" sz="2400" kern="1200">
                <a:solidFill>
                  <a:schemeClr val="tx1"/>
                </a:solidFill>
                <a:latin typeface="Arial" pitchFamily="34" charset="0"/>
                <a:ea typeface="宋体" panose="02010600030101010101" pitchFamily="2" charset="-122"/>
                <a:cs typeface="+mn-cs"/>
              </a:defRPr>
            </a:lvl9pPr>
          </a:lstStyle>
          <a:p>
            <a:pPr eaLnBrk="1" hangingPunct="1">
              <a:lnSpc>
                <a:spcPct val="150000"/>
              </a:lnSpc>
            </a:pPr>
            <a:r>
              <a:rPr lang="zh-CN" altLang="en-US" b="1">
                <a:solidFill>
                  <a:srgbClr val="0070C0"/>
                </a:solidFill>
                <a:latin typeface="微软雅黑" panose="020b0503020204020204" pitchFamily="34" charset="-122"/>
                <a:ea typeface="微软雅黑" panose="020b0503020204020204" pitchFamily="34" charset="-122"/>
              </a:rPr>
              <a:t>标准工时的由来：</a:t>
            </a:r>
          </a:p>
        </p:txBody>
      </p:sp>
      <p:sp>
        <p:nvSpPr>
          <p:cNvPr id="43" name="TextBox 8">
            <a:extLst>
              <a:ext uri="{FF2B5EF4-FFF2-40B4-BE49-F238E27FC236}">
                <a16:creationId xmlns:a16="http://schemas.microsoft.com/office/drawing/2014/main" id="{0BDEA29D-8C6A-4DFC-AF07-9710680990B8}"/>
              </a:ext>
            </a:extLst>
          </p:cNvPr>
          <p:cNvSpPr txBox="1"/>
          <p:nvPr/>
        </p:nvSpPr>
        <p:spPr bwMode="auto">
          <a:xfrm>
            <a:off x="2659065" y="1607256"/>
            <a:ext cx="184731" cy="369332"/>
          </a:xfrm>
          <a:prstGeom prst="rect">
            <a:avLst/>
          </a:prstGeom>
          <a:noFill/>
          <a:ln w="9525">
            <a:noFill/>
            <a:miter lim="800000"/>
          </a:ln>
        </p:spPr>
        <p:txBody>
          <a:bodyPr wrap="none"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0" hangingPunct="0">
              <a:defRPr/>
            </a:pPr>
            <a:endParaRPr lang="zh-CN" altLang="en-US" kern="0">
              <a:solidFill>
                <a:schemeClr val="tx2"/>
              </a:solidFill>
              <a:latin typeface="微软雅黑" panose="020b0503020204020204" pitchFamily="34" charset="-122"/>
              <a:ea typeface="微软雅黑" panose="020b0503020204020204" pitchFamily="34" charset="-122"/>
              <a:cs typeface="+mj-cs"/>
            </a:endParaRPr>
          </a:p>
        </p:txBody>
      </p:sp>
      <p:pic>
        <p:nvPicPr>
          <p:cNvPr id="44" name="Picture 28" descr="D:\Program Files\Microsoft Office\Project\MEDIA\CAGCAT10\j0240695.wmf">
            <a:extLst>
              <a:ext uri="{FF2B5EF4-FFF2-40B4-BE49-F238E27FC236}">
                <a16:creationId xmlns:a16="http://schemas.microsoft.com/office/drawing/2014/main" id="{B566C8AD-EDDC-4F78-86F2-FCD15D221DA0}"/>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3916365" y="1920510"/>
            <a:ext cx="1825625" cy="1462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5" name="Picture 29" descr="D:\Program Files\Microsoft Office\Project\MEDIA\CAGCAT10\j0199549.wmf">
            <a:extLst>
              <a:ext uri="{FF2B5EF4-FFF2-40B4-BE49-F238E27FC236}">
                <a16:creationId xmlns:a16="http://schemas.microsoft.com/office/drawing/2014/main" id="{917E89EF-70D6-4BBA-A294-66D2DDFD042F}"/>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1984376" y="1774461"/>
            <a:ext cx="1670050" cy="179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6" name="Picture 30" descr="D:\Program Files\Microsoft Office\Project\MEDIA\CAGCAT10\j0195384.wmf">
            <a:extLst>
              <a:ext uri="{FF2B5EF4-FFF2-40B4-BE49-F238E27FC236}">
                <a16:creationId xmlns:a16="http://schemas.microsoft.com/office/drawing/2014/main" id="{837D6492-9A39-4476-B040-2B8135670946}"/>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6029326" y="1734773"/>
            <a:ext cx="1797050" cy="18335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7" name="Picture 31" descr="D:\Program Files\Microsoft Office\Project\MEDIA\CAGCAT10\j0301252.wmf">
            <a:extLst>
              <a:ext uri="{FF2B5EF4-FFF2-40B4-BE49-F238E27FC236}">
                <a16:creationId xmlns:a16="http://schemas.microsoft.com/office/drawing/2014/main" id="{91F6B88D-427F-4E0C-B765-F657B4B39803}"/>
              </a:ext>
            </a:extLst>
          </p:cNvPr>
          <p:cNvPicPr>
            <a:picLocks noChangeAspect="1" noChangeArrowheads="1"/>
          </p:cNvPicPr>
          <p:nvPr/>
        </p:nvPicPr>
        <p:blipFill>
          <a:blip r:embed="rId6">
            <a:extLst>
              <a:ext uri="{28A0092B-C50C-407E-A947-70E740481C1C}">
                <a14:useLocalDpi xmlns:a14="http://schemas.microsoft.com/office/drawing/2010/main" val="0"/>
              </a:ext>
            </a:extLst>
          </a:blip>
          <a:stretch>
            <a:fillRect/>
          </a:stretch>
        </p:blipFill>
        <p:spPr bwMode="auto">
          <a:xfrm>
            <a:off x="8218490" y="1920511"/>
            <a:ext cx="1830387" cy="15668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8" name="矩形 13">
            <a:extLst>
              <a:ext uri="{FF2B5EF4-FFF2-40B4-BE49-F238E27FC236}">
                <a16:creationId xmlns:a16="http://schemas.microsoft.com/office/drawing/2014/main" id="{D91AB6EA-9B91-4EC3-AF28-E735E741320E}"/>
              </a:ext>
            </a:extLst>
          </p:cNvPr>
          <p:cNvSpPr>
            <a:spLocks noChangeArrowheads="1"/>
          </p:cNvSpPr>
          <p:nvPr/>
        </p:nvSpPr>
        <p:spPr bwMode="auto">
          <a:xfrm>
            <a:off x="1790701" y="1226774"/>
            <a:ext cx="8553450" cy="4607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marL="0" algn="l" defTabSz="914400" rtl="0" eaLnBrk="0" latinLnBrk="0" hangingPunct="0">
              <a:defRPr kumimoji="1" sz="2400" kern="1200">
                <a:solidFill>
                  <a:schemeClr val="tx1"/>
                </a:solidFill>
                <a:latin typeface="Arial" pitchFamily="34" charset="0"/>
                <a:ea typeface="宋体" panose="02010600030101010101" pitchFamily="2" charset="-122"/>
                <a:cs typeface="+mn-cs"/>
              </a:defRPr>
            </a:lvl1pPr>
            <a:lvl2pPr marL="742950" indent="-285750" algn="l" defTabSz="914400" rtl="0" eaLnBrk="0" latinLnBrk="0" hangingPunct="0">
              <a:defRPr kumimoji="1" sz="2400" kern="1200">
                <a:solidFill>
                  <a:schemeClr val="tx1"/>
                </a:solidFill>
                <a:latin typeface="Arial" pitchFamily="34" charset="0"/>
                <a:ea typeface="宋体" panose="02010600030101010101" pitchFamily="2" charset="-122"/>
                <a:cs typeface="+mn-cs"/>
              </a:defRPr>
            </a:lvl2pPr>
            <a:lvl3pPr marL="1143000" indent="-228600" algn="l" defTabSz="914400" rtl="0" eaLnBrk="0" latinLnBrk="0" hangingPunct="0">
              <a:defRPr kumimoji="1"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defRPr kumimoji="1" sz="24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defRPr kumimoji="1" sz="24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kumimoji="1" sz="24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kumimoji="1" sz="24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kumimoji="1" sz="24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kumimoji="1" sz="2400" kern="1200">
                <a:solidFill>
                  <a:schemeClr val="tx1"/>
                </a:solidFill>
                <a:latin typeface="Arial" pitchFamily="34" charset="0"/>
                <a:ea typeface="宋体" panose="02010600030101010101" pitchFamily="2" charset="-122"/>
                <a:cs typeface="+mn-cs"/>
              </a:defRPr>
            </a:lvl9pPr>
          </a:lstStyle>
          <a:p>
            <a:pPr eaLnBrk="1" hangingPunct="1">
              <a:lnSpc>
                <a:spcPct val="150000"/>
              </a:lnSpc>
            </a:pPr>
            <a:r>
              <a:rPr lang="zh-CN" altLang="en-US" sz="1800" b="1">
                <a:solidFill>
                  <a:srgbClr val="002060"/>
                </a:solidFill>
                <a:latin typeface="Comic Sans MS" panose="030f0702030302020204" pitchFamily="66" charset="0"/>
                <a:ea typeface="微软雅黑" panose="020b0503020204020204" pitchFamily="34" charset="-122"/>
              </a:rPr>
              <a:t>    完成任何一项事情，都需要耗费一定的时间。</a:t>
            </a:r>
            <a:endParaRPr lang="zh-CN" altLang="en-US" sz="1800">
              <a:solidFill>
                <a:srgbClr val="002060"/>
              </a:solidFill>
            </a:endParaRPr>
          </a:p>
        </p:txBody>
      </p:sp>
      <p:pic>
        <p:nvPicPr>
          <p:cNvPr id="49" name="图片 15">
            <a:extLst>
              <a:ext uri="{FF2B5EF4-FFF2-40B4-BE49-F238E27FC236}">
                <a16:creationId xmlns:a16="http://schemas.microsoft.com/office/drawing/2014/main" id="{E39EA170-46A6-4726-800C-04892264A03B}"/>
              </a:ext>
            </a:extLst>
          </p:cNvPr>
          <p:cNvPicPr>
            <a:picLocks noChangeAspect="1"/>
          </p:cNvPicPr>
          <p:nvPr/>
        </p:nvPicPr>
        <p:blipFill>
          <a:blip r:embed="rId7">
            <a:extLst>
              <a:ext uri="{28A0092B-C50C-407E-A947-70E740481C1C}">
                <a14:useLocalDpi xmlns:a14="http://schemas.microsoft.com/office/drawing/2010/main" val="0"/>
              </a:ext>
            </a:extLst>
          </a:blip>
          <a:srcRect t="29861" r="7814" b="52943"/>
          <a:stretch>
            <a:fillRect/>
          </a:stretch>
        </p:blipFill>
        <p:spPr bwMode="auto">
          <a:xfrm>
            <a:off x="7854157" y="6074313"/>
            <a:ext cx="2316162" cy="431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0" name="矩形 14">
            <a:extLst>
              <a:ext uri="{FF2B5EF4-FFF2-40B4-BE49-F238E27FC236}">
                <a16:creationId xmlns:a16="http://schemas.microsoft.com/office/drawing/2014/main" id="{4D4C1132-FB4E-4055-ABB6-486BA10AB210}"/>
              </a:ext>
            </a:extLst>
          </p:cNvPr>
          <p:cNvSpPr>
            <a:spLocks noChangeArrowheads="1"/>
          </p:cNvSpPr>
          <p:nvPr/>
        </p:nvSpPr>
        <p:spPr bwMode="auto">
          <a:xfrm>
            <a:off x="6888164" y="6044896"/>
            <a:ext cx="3024187" cy="4612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marL="0" algn="l" defTabSz="914400" rtl="0" eaLnBrk="0" latinLnBrk="0" hangingPunct="0">
              <a:defRPr kumimoji="1" sz="2400" kern="1200">
                <a:solidFill>
                  <a:schemeClr val="tx1"/>
                </a:solidFill>
                <a:latin typeface="Arial" pitchFamily="34" charset="0"/>
                <a:ea typeface="宋体" panose="02010600030101010101" pitchFamily="2" charset="-122"/>
                <a:cs typeface="+mn-cs"/>
              </a:defRPr>
            </a:lvl1pPr>
            <a:lvl2pPr marL="742950" indent="-285750" algn="l" defTabSz="914400" rtl="0" eaLnBrk="0" latinLnBrk="0" hangingPunct="0">
              <a:defRPr kumimoji="1" sz="2400" kern="1200">
                <a:solidFill>
                  <a:schemeClr val="tx1"/>
                </a:solidFill>
                <a:latin typeface="Arial" pitchFamily="34" charset="0"/>
                <a:ea typeface="宋体" panose="02010600030101010101" pitchFamily="2" charset="-122"/>
                <a:cs typeface="+mn-cs"/>
              </a:defRPr>
            </a:lvl2pPr>
            <a:lvl3pPr marL="1143000" indent="-228600" algn="l" defTabSz="914400" rtl="0" eaLnBrk="0" latinLnBrk="0" hangingPunct="0">
              <a:defRPr kumimoji="1"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defRPr kumimoji="1" sz="24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defRPr kumimoji="1" sz="24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kumimoji="1" sz="24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kumimoji="1" sz="24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kumimoji="1" sz="24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kumimoji="1" sz="2400" kern="1200">
                <a:solidFill>
                  <a:schemeClr val="tx1"/>
                </a:solidFill>
                <a:latin typeface="Arial" pitchFamily="34" charset="0"/>
                <a:ea typeface="宋体" panose="02010600030101010101" pitchFamily="2" charset="-122"/>
                <a:cs typeface="+mn-cs"/>
              </a:defRPr>
            </a:lvl9pPr>
          </a:lstStyle>
          <a:p>
            <a:pPr eaLnBrk="1" hangingPunct="1">
              <a:lnSpc>
                <a:spcPct val="150000"/>
              </a:lnSpc>
            </a:pPr>
            <a:r>
              <a:rPr lang="zh-CN" altLang="en-US" sz="1800" b="1">
                <a:latin typeface="Comic Sans MS" panose="030f0702030302020204" pitchFamily="66" charset="0"/>
                <a:ea typeface="微软雅黑" panose="020b0503020204020204" pitchFamily="34" charset="-122"/>
              </a:rPr>
              <a:t>代表企业：</a:t>
            </a:r>
          </a:p>
        </p:txBody>
      </p:sp>
      <p:pic>
        <p:nvPicPr>
          <p:cNvPr id="51" name="图片 50">
            <a:extLst>
              <a:ext uri="{FF2B5EF4-FFF2-40B4-BE49-F238E27FC236}">
                <a16:creationId xmlns:a16="http://schemas.microsoft.com/office/drawing/2014/main" id="{B2B87C97-B759-4790-B1CB-23D73E469FA1}"/>
              </a:ext>
            </a:extLst>
          </p:cNvPr>
          <p:cNvPicPr>
            <a:picLocks noChangeAspect="1"/>
          </p:cNvPicPr>
          <p:nvPr/>
        </p:nvPicPr>
        <p:blipFill>
          <a:blip r:embed="rId8"/>
          <a:stretch>
            <a:fillRect/>
          </a:stretch>
        </p:blipFill>
        <p:spPr>
          <a:xfrm>
            <a:off x="8112126" y="4096631"/>
            <a:ext cx="1800225" cy="1800225"/>
          </a:xfrm>
          <a:prstGeom prst="rect">
            <a:avLst/>
          </a:prstGeom>
          <a:ln>
            <a:noFill/>
          </a:ln>
          <a:effectLst>
            <a:outerShdw blurRad="190500" algn="tl" rotWithShape="0">
              <a:srgbClr val="000000">
                <a:alpha val="70000"/>
              </a:srgbClr>
            </a:outerShdw>
          </a:effectLst>
        </p:spPr>
      </p:pic>
      <p:sp>
        <p:nvSpPr>
          <p:cNvPr id="52" name="TextBox 17">
            <a:extLst>
              <a:ext uri="{FF2B5EF4-FFF2-40B4-BE49-F238E27FC236}">
                <a16:creationId xmlns:a16="http://schemas.microsoft.com/office/drawing/2014/main" id="{96DA9304-ADFF-4160-A30B-7D98B52793A9}"/>
              </a:ext>
            </a:extLst>
          </p:cNvPr>
          <p:cNvSpPr txBox="1">
            <a:spLocks noChangeArrowheads="1"/>
          </p:cNvSpPr>
          <p:nvPr/>
        </p:nvSpPr>
        <p:spPr bwMode="auto">
          <a:xfrm>
            <a:off x="2166939" y="3842630"/>
            <a:ext cx="4289425" cy="2308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marL="0" algn="l" defTabSz="914400" rtl="0" eaLnBrk="0" latinLnBrk="0" hangingPunct="0">
              <a:defRPr kumimoji="1" sz="2400" kern="1200">
                <a:solidFill>
                  <a:schemeClr val="tx1"/>
                </a:solidFill>
                <a:latin typeface="Arial" pitchFamily="34" charset="0"/>
                <a:ea typeface="宋体" panose="02010600030101010101" pitchFamily="2" charset="-122"/>
                <a:cs typeface="+mn-cs"/>
              </a:defRPr>
            </a:lvl1pPr>
            <a:lvl2pPr marL="742950" indent="-285750" algn="l" defTabSz="914400" rtl="0" eaLnBrk="0" latinLnBrk="0" hangingPunct="0">
              <a:defRPr kumimoji="1" sz="2400" kern="1200">
                <a:solidFill>
                  <a:schemeClr val="tx1"/>
                </a:solidFill>
                <a:latin typeface="Arial" pitchFamily="34" charset="0"/>
                <a:ea typeface="宋体" panose="02010600030101010101" pitchFamily="2" charset="-122"/>
                <a:cs typeface="+mn-cs"/>
              </a:defRPr>
            </a:lvl2pPr>
            <a:lvl3pPr marL="1143000" indent="-228600" algn="l" defTabSz="914400" rtl="0" eaLnBrk="0" latinLnBrk="0" hangingPunct="0">
              <a:defRPr kumimoji="1"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defRPr kumimoji="1" sz="24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defRPr kumimoji="1" sz="24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kumimoji="1" sz="24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kumimoji="1" sz="24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kumimoji="1" sz="24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kumimoji="1" sz="2400" kern="1200">
                <a:solidFill>
                  <a:schemeClr val="tx1"/>
                </a:solidFill>
                <a:latin typeface="Arial" pitchFamily="34" charset="0"/>
                <a:ea typeface="宋体" panose="02010600030101010101" pitchFamily="2" charset="-122"/>
                <a:cs typeface="+mn-cs"/>
              </a:defRPr>
            </a:lvl9pPr>
          </a:lstStyle>
          <a:p>
            <a:pPr eaLnBrk="1" hangingPunct="1">
              <a:lnSpc>
                <a:spcPct val="150000"/>
              </a:lnSpc>
            </a:pPr>
            <a:r>
              <a:rPr lang="zh-CN" altLang="en-US" sz="3200" b="1">
                <a:solidFill>
                  <a:srgbClr val="002060"/>
                </a:solidFill>
                <a:latin typeface="Comic Sans MS" panose="030f0702030302020204" pitchFamily="66" charset="0"/>
                <a:ea typeface="微软雅黑" panose="020b0503020204020204" pitchFamily="34" charset="-122"/>
              </a:rPr>
              <a:t>如何衡量员工是否按照</a:t>
            </a:r>
            <a:endParaRPr lang="en-US" altLang="zh-CN" sz="3200" b="1">
              <a:solidFill>
                <a:srgbClr val="002060"/>
              </a:solidFill>
              <a:latin typeface="Comic Sans MS" panose="030f0702030302020204" pitchFamily="66" charset="0"/>
              <a:ea typeface="微软雅黑" panose="020b0503020204020204" pitchFamily="34" charset="-122"/>
            </a:endParaRPr>
          </a:p>
          <a:p>
            <a:pPr eaLnBrk="1" hangingPunct="1">
              <a:lnSpc>
                <a:spcPct val="150000"/>
              </a:lnSpc>
            </a:pPr>
            <a:r>
              <a:rPr lang="zh-CN" altLang="en-US" sz="3200" b="1">
                <a:solidFill>
                  <a:srgbClr val="002060"/>
                </a:solidFill>
                <a:latin typeface="Comic Sans MS" panose="030f0702030302020204" pitchFamily="66" charset="0"/>
                <a:ea typeface="微软雅黑" panose="020b0503020204020204" pitchFamily="34" charset="-122"/>
              </a:rPr>
              <a:t>既定要求完成工作？</a:t>
            </a:r>
            <a:endParaRPr lang="en-US" altLang="zh-CN" sz="3200" b="1">
              <a:solidFill>
                <a:srgbClr val="002060"/>
              </a:solidFill>
              <a:latin typeface="Comic Sans MS" panose="030f0702030302020204" pitchFamily="66" charset="0"/>
              <a:ea typeface="微软雅黑" panose="020b0503020204020204" pitchFamily="34" charset="-122"/>
            </a:endParaRPr>
          </a:p>
          <a:p>
            <a:pPr eaLnBrk="1" hangingPunct="1">
              <a:lnSpc>
                <a:spcPct val="150000"/>
              </a:lnSpc>
            </a:pPr>
            <a:r>
              <a:rPr lang="en-US" altLang="zh-CN" sz="3200" b="1">
                <a:solidFill>
                  <a:srgbClr val="002060"/>
                </a:solidFill>
                <a:latin typeface="Comic Sans MS" panose="030f0702030302020204" pitchFamily="66" charset="0"/>
                <a:ea typeface="微软雅黑" panose="020b0503020204020204" pitchFamily="34" charset="-122"/>
              </a:rPr>
              <a:t>         -----</a:t>
            </a:r>
            <a:r>
              <a:rPr lang="zh-CN" altLang="en-US" sz="3200" b="1">
                <a:solidFill>
                  <a:srgbClr val="002060"/>
                </a:solidFill>
                <a:latin typeface="Comic Sans MS" panose="030f0702030302020204" pitchFamily="66" charset="0"/>
                <a:ea typeface="微软雅黑" panose="020b0503020204020204" pitchFamily="34" charset="-122"/>
              </a:rPr>
              <a:t>标准化</a:t>
            </a:r>
          </a:p>
        </p:txBody>
      </p:sp>
    </p:spTree>
    <p:extLst>
      <p:ext uri="{BB962C8B-B14F-4D97-AF65-F5344CB8AC3E}">
        <p14:creationId xmlns:p14="http://schemas.microsoft.com/office/powerpoint/2010/main" val="53399004"/>
      </p:ext>
    </p:extLst>
  </p:cSld>
  <p:clrMapOvr>
    <a:masterClrMapping/>
  </p:clrMapOvr>
  <mc:AlternateContent>
    <mc:Choice xmlns:p14="http://schemas.microsoft.com/office/powerpoint/2010/main" Requires="p14">
      <p:transition spd="slow" advTm="3000" p14:dur="2000"/>
    </mc:Choice>
    <mc:Fallback>
      <p:transition spd="slow" advTm="3000"/>
    </mc:Fallback>
  </mc:AlternateConten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TextBox 3">
            <a:extLst>
              <a:ext uri="{FF2B5EF4-FFF2-40B4-BE49-F238E27FC236}">
                <a16:creationId xmlns:a16="http://schemas.microsoft.com/office/drawing/2014/main" id="{436E2A1B-BBA0-4B2B-A964-1914C0D4CEA0}"/>
              </a:ext>
            </a:extLst>
          </p:cNvPr>
          <p:cNvSpPr txBox="1">
            <a:spLocks noChangeArrowheads="1"/>
          </p:cNvSpPr>
          <p:nvPr/>
        </p:nvSpPr>
        <p:spPr bwMode="auto">
          <a:xfrm>
            <a:off x="178987" y="200709"/>
            <a:ext cx="2646878" cy="5810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marL="0" algn="l" defTabSz="914400" rtl="0" eaLnBrk="0" latinLnBrk="0" hangingPunct="0">
              <a:defRPr kumimoji="1" sz="2400" kern="1200">
                <a:solidFill>
                  <a:schemeClr val="tx1"/>
                </a:solidFill>
                <a:latin typeface="Arial" pitchFamily="34" charset="0"/>
                <a:ea typeface="宋体" panose="02010600030101010101" pitchFamily="2" charset="-122"/>
                <a:cs typeface="+mn-cs"/>
              </a:defRPr>
            </a:lvl1pPr>
            <a:lvl2pPr marL="742950" indent="-285750" algn="l" defTabSz="914400" rtl="0" eaLnBrk="0" latinLnBrk="0" hangingPunct="0">
              <a:defRPr kumimoji="1" sz="2400" kern="1200">
                <a:solidFill>
                  <a:schemeClr val="tx1"/>
                </a:solidFill>
                <a:latin typeface="Arial" pitchFamily="34" charset="0"/>
                <a:ea typeface="宋体" panose="02010600030101010101" pitchFamily="2" charset="-122"/>
                <a:cs typeface="+mn-cs"/>
              </a:defRPr>
            </a:lvl2pPr>
            <a:lvl3pPr marL="1143000" indent="-228600" algn="l" defTabSz="914400" rtl="0" eaLnBrk="0" latinLnBrk="0" hangingPunct="0">
              <a:defRPr kumimoji="1"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defRPr kumimoji="1" sz="24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defRPr kumimoji="1" sz="24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kumimoji="1" sz="24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kumimoji="1" sz="24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kumimoji="1" sz="24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kumimoji="1" sz="2400" kern="1200">
                <a:solidFill>
                  <a:schemeClr val="tx1"/>
                </a:solidFill>
                <a:latin typeface="Arial" pitchFamily="34" charset="0"/>
                <a:ea typeface="宋体" panose="02010600030101010101" pitchFamily="2" charset="-122"/>
                <a:cs typeface="+mn-cs"/>
              </a:defRPr>
            </a:lvl9pPr>
          </a:lstStyle>
          <a:p>
            <a:pPr eaLnBrk="1" hangingPunct="1">
              <a:lnSpc>
                <a:spcPct val="150000"/>
              </a:lnSpc>
            </a:pPr>
            <a:r>
              <a:rPr lang="zh-CN" altLang="en-US" b="1">
                <a:solidFill>
                  <a:srgbClr val="0070C0"/>
                </a:solidFill>
                <a:latin typeface="微软雅黑" panose="020b0503020204020204" pitchFamily="34" charset="-122"/>
                <a:ea typeface="微软雅黑" panose="020b0503020204020204" pitchFamily="34" charset="-122"/>
              </a:rPr>
              <a:t>标准工时的定义：</a:t>
            </a:r>
          </a:p>
        </p:txBody>
      </p:sp>
      <p:sp>
        <p:nvSpPr>
          <p:cNvPr id="4" name="矩形 5">
            <a:extLst>
              <a:ext uri="{FF2B5EF4-FFF2-40B4-BE49-F238E27FC236}">
                <a16:creationId xmlns:a16="http://schemas.microsoft.com/office/drawing/2014/main" id="{9272B7C7-66B0-46AE-B79C-04DDEF2368FE}"/>
              </a:ext>
            </a:extLst>
          </p:cNvPr>
          <p:cNvSpPr>
            <a:spLocks noChangeArrowheads="1"/>
          </p:cNvSpPr>
          <p:nvPr/>
        </p:nvSpPr>
        <p:spPr bwMode="auto">
          <a:xfrm>
            <a:off x="465415" y="1637849"/>
            <a:ext cx="11246433" cy="8739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914400" rtl="0" eaLnBrk="0" latinLnBrk="0" hangingPunct="0">
              <a:defRPr kumimoji="1" sz="2400" kern="1200">
                <a:solidFill>
                  <a:schemeClr val="tx1"/>
                </a:solidFill>
                <a:latin typeface="Arial" pitchFamily="34" charset="0"/>
                <a:ea typeface="宋体" panose="02010600030101010101" pitchFamily="2" charset="-122"/>
                <a:cs typeface="+mn-cs"/>
              </a:defRPr>
            </a:lvl1pPr>
            <a:lvl2pPr marL="742950" indent="-285750" algn="l" defTabSz="914400" rtl="0" eaLnBrk="0" latinLnBrk="0" hangingPunct="0">
              <a:defRPr kumimoji="1" sz="2400" kern="1200">
                <a:solidFill>
                  <a:schemeClr val="tx1"/>
                </a:solidFill>
                <a:latin typeface="Arial" pitchFamily="34" charset="0"/>
                <a:ea typeface="宋体" panose="02010600030101010101" pitchFamily="2" charset="-122"/>
                <a:cs typeface="+mn-cs"/>
              </a:defRPr>
            </a:lvl2pPr>
            <a:lvl3pPr marL="1143000" indent="-228600" algn="l" defTabSz="914400" rtl="0" eaLnBrk="0" latinLnBrk="0" hangingPunct="0">
              <a:defRPr kumimoji="1"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defRPr kumimoji="1" sz="24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defRPr kumimoji="1" sz="24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kumimoji="1" sz="24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kumimoji="1" sz="24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kumimoji="1" sz="24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kumimoji="1" sz="2400" kern="1200">
                <a:solidFill>
                  <a:schemeClr val="tx1"/>
                </a:solidFill>
                <a:latin typeface="Arial" pitchFamily="34" charset="0"/>
                <a:ea typeface="宋体" panose="02010600030101010101" pitchFamily="2" charset="-122"/>
                <a:cs typeface="+mn-cs"/>
              </a:defRPr>
            </a:lvl9pPr>
          </a:lstStyle>
          <a:p>
            <a:pPr eaLnBrk="1" hangingPunct="1">
              <a:lnSpc>
                <a:spcPct val="150000"/>
              </a:lnSpc>
            </a:pPr>
            <a:r>
              <a:rPr lang="zh-CN" altLang="en-US" sz="1800" b="1">
                <a:solidFill>
                  <a:srgbClr val="002060"/>
                </a:solidFill>
                <a:latin typeface="Comic Sans MS" panose="030f0702030302020204" pitchFamily="66" charset="0"/>
                <a:ea typeface="微软雅黑" panose="020b0503020204020204" pitchFamily="34" charset="-122"/>
              </a:rPr>
              <a:t>    标准工时是指一位合格、适当、经过良好训练的操作者，在</a:t>
            </a:r>
            <a:r>
              <a:rPr lang="zh-CN" altLang="en-US" sz="1800" b="1">
                <a:solidFill>
                  <a:srgbClr val="FF0000"/>
                </a:solidFill>
                <a:latin typeface="Comic Sans MS" panose="030f0702030302020204" pitchFamily="66" charset="0"/>
                <a:ea typeface="微软雅黑" panose="020b0503020204020204" pitchFamily="34" charset="-122"/>
              </a:rPr>
              <a:t>标准状态</a:t>
            </a:r>
            <a:r>
              <a:rPr lang="zh-CN" altLang="en-US" sz="1800" b="1">
                <a:solidFill>
                  <a:srgbClr val="002060"/>
                </a:solidFill>
                <a:latin typeface="Comic Sans MS" panose="030f0702030302020204" pitchFamily="66" charset="0"/>
                <a:ea typeface="微软雅黑" panose="020b0503020204020204" pitchFamily="34" charset="-122"/>
              </a:rPr>
              <a:t>下，以</a:t>
            </a:r>
            <a:r>
              <a:rPr lang="zh-CN" altLang="en-US" sz="1800" b="1">
                <a:solidFill>
                  <a:srgbClr val="FF0000"/>
                </a:solidFill>
                <a:latin typeface="Comic Sans MS" panose="030f0702030302020204" pitchFamily="66" charset="0"/>
                <a:ea typeface="微软雅黑" panose="020b0503020204020204" pitchFamily="34" charset="-122"/>
              </a:rPr>
              <a:t>正常速度</a:t>
            </a:r>
            <a:r>
              <a:rPr lang="zh-CN" altLang="en-US" sz="1800" b="1">
                <a:solidFill>
                  <a:srgbClr val="002060"/>
                </a:solidFill>
                <a:latin typeface="Comic Sans MS" panose="030f0702030302020204" pitchFamily="66" charset="0"/>
                <a:ea typeface="微软雅黑" panose="020b0503020204020204" pitchFamily="34" charset="-122"/>
              </a:rPr>
              <a:t>完成一项规定工作所需的时间。</a:t>
            </a:r>
            <a:endParaRPr lang="zh-CN" altLang="en-US" sz="1800">
              <a:solidFill>
                <a:srgbClr val="002060"/>
              </a:solidFill>
            </a:endParaRPr>
          </a:p>
        </p:txBody>
      </p:sp>
      <p:grpSp>
        <p:nvGrpSpPr>
          <p:cNvPr id="5" name="组合 44">
            <a:extLst>
              <a:ext uri="{FF2B5EF4-FFF2-40B4-BE49-F238E27FC236}">
                <a16:creationId xmlns:a16="http://schemas.microsoft.com/office/drawing/2014/main" id="{564D8778-939B-428B-9B34-316423EF2B9D}"/>
              </a:ext>
            </a:extLst>
          </p:cNvPr>
          <p:cNvGrpSpPr/>
          <p:nvPr/>
        </p:nvGrpSpPr>
        <p:grpSpPr>
          <a:xfrm>
            <a:off x="4250185" y="2594586"/>
            <a:ext cx="3656012" cy="3643313"/>
            <a:chOff x="2201863" y="1492250"/>
            <a:chExt cx="4727575" cy="4613275"/>
          </a:xfrm>
        </p:grpSpPr>
        <p:sp>
          <p:nvSpPr>
            <p:cNvPr id="6" name="Oval 3">
              <a:extLst>
                <a:ext uri="{FF2B5EF4-FFF2-40B4-BE49-F238E27FC236}">
                  <a16:creationId xmlns:a16="http://schemas.microsoft.com/office/drawing/2014/main" id="{76B50D24-0C01-45E3-8D28-DA92697A1B3F}"/>
                </a:ext>
              </a:extLst>
            </p:cNvPr>
            <p:cNvSpPr>
              <a:spLocks noChangeArrowheads="1"/>
            </p:cNvSpPr>
            <p:nvPr/>
          </p:nvSpPr>
          <p:spPr bwMode="gray">
            <a:xfrm>
              <a:off x="2201863" y="1492250"/>
              <a:ext cx="4727575" cy="4613275"/>
            </a:xfrm>
            <a:prstGeom prst="ellipse">
              <a:avLst/>
            </a:prstGeom>
            <a:noFill/>
            <a:ln w="28575" cap="rnd">
              <a:solidFill>
                <a:srgbClr val="000000"/>
              </a:solidFill>
              <a:prstDash val="sysDot"/>
              <a:round/>
            </a:ln>
            <a:extLst>
              <a:ext uri="{909E8E84-426E-40DD-AFC4-6F175D3DCCD1}">
                <a14:hiddenFill xmlns:a14="http://schemas.microsoft.com/office/drawing/2010/main">
                  <a:solidFill>
                    <a:srgbClr val="FFFFFF"/>
                  </a:solidFill>
                </a14:hiddenFill>
              </a:ext>
            </a:extLst>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zh-CN" altLang="zh-CN" kern="0">
                <a:solidFill>
                  <a:sysClr val="windowText" lastClr="000000"/>
                </a:solidFill>
                <a:latin typeface="Arial"/>
              </a:endParaRPr>
            </a:p>
          </p:txBody>
        </p:sp>
        <p:grpSp>
          <p:nvGrpSpPr>
            <p:cNvPr id="7" name="Group 22">
              <a:extLst>
                <a:ext uri="{FF2B5EF4-FFF2-40B4-BE49-F238E27FC236}">
                  <a16:creationId xmlns:a16="http://schemas.microsoft.com/office/drawing/2014/main" id="{DCB8E8F2-0D7A-45FE-87EA-9E409934A73D}"/>
                </a:ext>
              </a:extLst>
            </p:cNvPr>
            <p:cNvGrpSpPr/>
            <p:nvPr/>
          </p:nvGrpSpPr>
          <p:grpSpPr>
            <a:xfrm>
              <a:off x="3691946" y="1647825"/>
              <a:ext cx="1758521" cy="1438363"/>
              <a:chOff x="2057" y="862"/>
              <a:chExt cx="1549" cy="1351"/>
            </a:xfrm>
          </p:grpSpPr>
          <p:sp>
            <p:nvSpPr>
              <p:cNvPr id="32" name="AutoShape 23">
                <a:extLst>
                  <a:ext uri="{FF2B5EF4-FFF2-40B4-BE49-F238E27FC236}">
                    <a16:creationId xmlns:a16="http://schemas.microsoft.com/office/drawing/2014/main" id="{1508CC84-7511-43DC-98F7-E59F414B9FE4}"/>
                  </a:ext>
                </a:extLst>
              </p:cNvPr>
              <p:cNvSpPr>
                <a:spLocks noChangeArrowheads="1"/>
              </p:cNvSpPr>
              <p:nvPr/>
            </p:nvSpPr>
            <p:spPr bwMode="gray">
              <a:xfrm>
                <a:off x="2070" y="884"/>
                <a:ext cx="1537" cy="1329"/>
              </a:xfrm>
              <a:prstGeom prst="hexagon">
                <a:avLst>
                  <a:gd name="adj" fmla="val 28916"/>
                  <a:gd name="vf" fmla="val 115470"/>
                </a:avLst>
              </a:prstGeom>
              <a:solidFill>
                <a:srgbClr val="80808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zh-CN" altLang="zh-CN" kern="0">
                  <a:solidFill>
                    <a:sysClr val="windowText" lastClr="000000"/>
                  </a:solidFill>
                  <a:latin typeface="Arial"/>
                </a:endParaRPr>
              </a:p>
            </p:txBody>
          </p:sp>
          <p:sp>
            <p:nvSpPr>
              <p:cNvPr id="33" name="AutoShape 24">
                <a:extLst>
                  <a:ext uri="{FF2B5EF4-FFF2-40B4-BE49-F238E27FC236}">
                    <a16:creationId xmlns:a16="http://schemas.microsoft.com/office/drawing/2014/main" id="{D9FA132E-D5E6-4484-9DC6-950F887FB723}"/>
                  </a:ext>
                </a:extLst>
              </p:cNvPr>
              <p:cNvSpPr>
                <a:spLocks noChangeArrowheads="1"/>
              </p:cNvSpPr>
              <p:nvPr/>
            </p:nvSpPr>
            <p:spPr bwMode="gray">
              <a:xfrm>
                <a:off x="2057" y="861"/>
                <a:ext cx="1537" cy="1329"/>
              </a:xfrm>
              <a:prstGeom prst="hexagon">
                <a:avLst>
                  <a:gd name="adj" fmla="val 28916"/>
                  <a:gd name="vf" fmla="val 115470"/>
                </a:avLst>
              </a:prstGeom>
              <a:gradFill rotWithShape="1">
                <a:gsLst>
                  <a:gs pos="0">
                    <a:srgbClr val="E6E6E6"/>
                  </a:gs>
                  <a:gs pos="7500">
                    <a:srgbClr val="7D8496"/>
                  </a:gs>
                  <a:gs pos="26500">
                    <a:srgbClr val="E6E6E6"/>
                  </a:gs>
                  <a:gs pos="34000">
                    <a:srgbClr val="7D8496"/>
                  </a:gs>
                  <a:gs pos="46500">
                    <a:srgbClr val="E6E6E6"/>
                  </a:gs>
                  <a:gs pos="50000">
                    <a:srgbClr val="FFFFFF"/>
                  </a:gs>
                  <a:gs pos="53500">
                    <a:srgbClr val="E6E6E6"/>
                  </a:gs>
                  <a:gs pos="66000">
                    <a:srgbClr val="7D8496"/>
                  </a:gs>
                  <a:gs pos="73500">
                    <a:srgbClr val="E6E6E6"/>
                  </a:gs>
                  <a:gs pos="92500">
                    <a:srgbClr val="7D8496"/>
                  </a:gs>
                  <a:gs pos="100000">
                    <a:srgbClr val="E6E6E6"/>
                  </a:gs>
                </a:gsLst>
                <a:lin ang="2700000" scaled="1"/>
              </a:gradFill>
              <a:ln w="9525">
                <a:solidFill>
                  <a:srgbClr val="C0C0C0"/>
                </a:solidFill>
                <a:miter lim="800000"/>
              </a:ln>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zh-CN" altLang="zh-CN" kern="0">
                  <a:solidFill>
                    <a:sysClr val="windowText" lastClr="000000"/>
                  </a:solidFill>
                  <a:latin typeface="Arial"/>
                </a:endParaRPr>
              </a:p>
            </p:txBody>
          </p:sp>
          <p:sp>
            <p:nvSpPr>
              <p:cNvPr id="34" name="AutoShape 25">
                <a:extLst>
                  <a:ext uri="{FF2B5EF4-FFF2-40B4-BE49-F238E27FC236}">
                    <a16:creationId xmlns:a16="http://schemas.microsoft.com/office/drawing/2014/main" id="{30600445-678B-4171-88E2-39DBE9C07A75}"/>
                  </a:ext>
                </a:extLst>
              </p:cNvPr>
              <p:cNvSpPr>
                <a:spLocks noChangeArrowheads="1"/>
              </p:cNvSpPr>
              <p:nvPr/>
            </p:nvSpPr>
            <p:spPr bwMode="gray">
              <a:xfrm>
                <a:off x="2148" y="941"/>
                <a:ext cx="1351" cy="1169"/>
              </a:xfrm>
              <a:prstGeom prst="hexagon">
                <a:avLst>
                  <a:gd name="adj" fmla="val 28896"/>
                  <a:gd name="vf" fmla="val 115470"/>
                </a:avLst>
              </a:prstGeom>
              <a:gradFill rotWithShape="1">
                <a:gsLst>
                  <a:gs pos="0">
                    <a:srgbClr val="7262EC"/>
                  </a:gs>
                  <a:gs pos="100000">
                    <a:srgbClr val="2614AA"/>
                  </a:gs>
                </a:gsLst>
                <a:lin ang="2700000" scaled="1"/>
              </a:gradFill>
              <a:ln w="9525">
                <a:solidFill>
                  <a:srgbClr val="FFFFFF"/>
                </a:solidFill>
                <a:miter lim="800000"/>
              </a:ln>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zh-CN" altLang="zh-CN" kern="0">
                  <a:solidFill>
                    <a:sysClr val="windowText" lastClr="000000"/>
                  </a:solidFill>
                  <a:latin typeface="Arial"/>
                </a:endParaRPr>
              </a:p>
            </p:txBody>
          </p:sp>
        </p:grpSp>
        <p:grpSp>
          <p:nvGrpSpPr>
            <p:cNvPr id="8" name="Group 28">
              <a:extLst>
                <a:ext uri="{FF2B5EF4-FFF2-40B4-BE49-F238E27FC236}">
                  <a16:creationId xmlns:a16="http://schemas.microsoft.com/office/drawing/2014/main" id="{93BA8EBD-68E3-4545-B685-8D3928AA194C}"/>
                </a:ext>
              </a:extLst>
            </p:cNvPr>
            <p:cNvGrpSpPr/>
            <p:nvPr/>
          </p:nvGrpSpPr>
          <p:grpSpPr>
            <a:xfrm>
              <a:off x="2411413" y="2364757"/>
              <a:ext cx="1759996" cy="1438363"/>
              <a:chOff x="1110" y="2656"/>
              <a:chExt cx="1549" cy="1351"/>
            </a:xfrm>
          </p:grpSpPr>
          <p:sp>
            <p:nvSpPr>
              <p:cNvPr id="29" name="AutoShape 29">
                <a:extLst>
                  <a:ext uri="{FF2B5EF4-FFF2-40B4-BE49-F238E27FC236}">
                    <a16:creationId xmlns:a16="http://schemas.microsoft.com/office/drawing/2014/main" id="{7C1C80A6-77AB-4E98-960B-24AB580B23D5}"/>
                  </a:ext>
                </a:extLst>
              </p:cNvPr>
              <p:cNvSpPr>
                <a:spLocks noChangeArrowheads="1"/>
              </p:cNvSpPr>
              <p:nvPr/>
            </p:nvSpPr>
            <p:spPr bwMode="gray">
              <a:xfrm>
                <a:off x="1123" y="2679"/>
                <a:ext cx="1536" cy="1329"/>
              </a:xfrm>
              <a:prstGeom prst="hexagon">
                <a:avLst>
                  <a:gd name="adj" fmla="val 28916"/>
                  <a:gd name="vf" fmla="val 115470"/>
                </a:avLst>
              </a:prstGeom>
              <a:solidFill>
                <a:srgbClr val="80808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zh-CN" altLang="zh-CN" kern="0">
                  <a:solidFill>
                    <a:sysClr val="windowText" lastClr="000000"/>
                  </a:solidFill>
                  <a:latin typeface="Arial"/>
                </a:endParaRPr>
              </a:p>
            </p:txBody>
          </p:sp>
          <p:sp>
            <p:nvSpPr>
              <p:cNvPr id="30" name="AutoShape 30">
                <a:extLst>
                  <a:ext uri="{FF2B5EF4-FFF2-40B4-BE49-F238E27FC236}">
                    <a16:creationId xmlns:a16="http://schemas.microsoft.com/office/drawing/2014/main" id="{5B6F2E07-52C2-4361-ABEF-58169BF51E54}"/>
                  </a:ext>
                </a:extLst>
              </p:cNvPr>
              <p:cNvSpPr>
                <a:spLocks noChangeArrowheads="1"/>
              </p:cNvSpPr>
              <p:nvPr/>
            </p:nvSpPr>
            <p:spPr bwMode="gray">
              <a:xfrm>
                <a:off x="1110" y="2656"/>
                <a:ext cx="1536" cy="1329"/>
              </a:xfrm>
              <a:prstGeom prst="hexagon">
                <a:avLst>
                  <a:gd name="adj" fmla="val 28916"/>
                  <a:gd name="vf" fmla="val 115470"/>
                </a:avLst>
              </a:prstGeom>
              <a:gradFill rotWithShape="1">
                <a:gsLst>
                  <a:gs pos="0">
                    <a:srgbClr val="E6E6E6"/>
                  </a:gs>
                  <a:gs pos="7500">
                    <a:srgbClr val="7D8496"/>
                  </a:gs>
                  <a:gs pos="26500">
                    <a:srgbClr val="E6E6E6"/>
                  </a:gs>
                  <a:gs pos="34000">
                    <a:srgbClr val="7D8496"/>
                  </a:gs>
                  <a:gs pos="46500">
                    <a:srgbClr val="E6E6E6"/>
                  </a:gs>
                  <a:gs pos="50000">
                    <a:srgbClr val="FFFFFF"/>
                  </a:gs>
                  <a:gs pos="53500">
                    <a:srgbClr val="E6E6E6"/>
                  </a:gs>
                  <a:gs pos="66000">
                    <a:srgbClr val="7D8496"/>
                  </a:gs>
                  <a:gs pos="73500">
                    <a:srgbClr val="E6E6E6"/>
                  </a:gs>
                  <a:gs pos="92500">
                    <a:srgbClr val="7D8496"/>
                  </a:gs>
                  <a:gs pos="100000">
                    <a:srgbClr val="E6E6E6"/>
                  </a:gs>
                </a:gsLst>
                <a:lin ang="2700000" scaled="1"/>
              </a:gradFill>
              <a:ln w="9525">
                <a:solidFill>
                  <a:srgbClr val="C0C0C0"/>
                </a:solidFill>
                <a:miter lim="800000"/>
              </a:ln>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zh-CN" altLang="zh-CN" kern="0">
                  <a:solidFill>
                    <a:sysClr val="windowText" lastClr="000000"/>
                  </a:solidFill>
                  <a:latin typeface="Arial"/>
                </a:endParaRPr>
              </a:p>
            </p:txBody>
          </p:sp>
          <p:sp>
            <p:nvSpPr>
              <p:cNvPr id="31" name="AutoShape 31">
                <a:extLst>
                  <a:ext uri="{FF2B5EF4-FFF2-40B4-BE49-F238E27FC236}">
                    <a16:creationId xmlns:a16="http://schemas.microsoft.com/office/drawing/2014/main" id="{0E5793FD-2F39-4365-8214-ADB2CA5C0FC7}"/>
                  </a:ext>
                </a:extLst>
              </p:cNvPr>
              <p:cNvSpPr>
                <a:spLocks noChangeArrowheads="1"/>
              </p:cNvSpPr>
              <p:nvPr/>
            </p:nvSpPr>
            <p:spPr bwMode="gray">
              <a:xfrm>
                <a:off x="1200" y="2735"/>
                <a:ext cx="1350" cy="1169"/>
              </a:xfrm>
              <a:prstGeom prst="hexagon">
                <a:avLst>
                  <a:gd name="adj" fmla="val 28896"/>
                  <a:gd name="vf" fmla="val 115470"/>
                </a:avLst>
              </a:prstGeom>
              <a:gradFill rotWithShape="1">
                <a:gsLst>
                  <a:gs pos="0">
                    <a:srgbClr val="24B443"/>
                  </a:gs>
                  <a:gs pos="100000">
                    <a:srgbClr val="115D16"/>
                  </a:gs>
                </a:gsLst>
                <a:lin ang="2700000" scaled="1"/>
              </a:gradFill>
              <a:ln w="9525">
                <a:solidFill>
                  <a:srgbClr val="FFFFFF"/>
                </a:solidFill>
                <a:miter lim="800000"/>
              </a:ln>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zh-CN" altLang="zh-CN" kern="0">
                  <a:solidFill>
                    <a:sysClr val="windowText" lastClr="000000"/>
                  </a:solidFill>
                  <a:latin typeface="Arial"/>
                </a:endParaRPr>
              </a:p>
            </p:txBody>
          </p:sp>
        </p:grpSp>
        <p:grpSp>
          <p:nvGrpSpPr>
            <p:cNvPr id="9" name="Group 34">
              <a:extLst>
                <a:ext uri="{FF2B5EF4-FFF2-40B4-BE49-F238E27FC236}">
                  <a16:creationId xmlns:a16="http://schemas.microsoft.com/office/drawing/2014/main" id="{EE11B4B4-6306-43AA-BC9C-E19DC4FA7ECB}"/>
                </a:ext>
              </a:extLst>
            </p:cNvPr>
            <p:cNvGrpSpPr/>
            <p:nvPr/>
          </p:nvGrpSpPr>
          <p:grpSpPr>
            <a:xfrm>
              <a:off x="3691945" y="3086189"/>
              <a:ext cx="1759656" cy="1439428"/>
              <a:chOff x="3174" y="2656"/>
              <a:chExt cx="1550" cy="1352"/>
            </a:xfrm>
          </p:grpSpPr>
          <p:sp>
            <p:nvSpPr>
              <p:cNvPr id="26" name="AutoShape 35">
                <a:extLst>
                  <a:ext uri="{FF2B5EF4-FFF2-40B4-BE49-F238E27FC236}">
                    <a16:creationId xmlns:a16="http://schemas.microsoft.com/office/drawing/2014/main" id="{2684FD84-96FD-40A8-8978-BC7C9B8CD6EF}"/>
                  </a:ext>
                </a:extLst>
              </p:cNvPr>
              <p:cNvSpPr>
                <a:spLocks noChangeArrowheads="1"/>
              </p:cNvSpPr>
              <p:nvPr/>
            </p:nvSpPr>
            <p:spPr bwMode="gray">
              <a:xfrm>
                <a:off x="3187" y="2679"/>
                <a:ext cx="1537" cy="1329"/>
              </a:xfrm>
              <a:prstGeom prst="hexagon">
                <a:avLst>
                  <a:gd name="adj" fmla="val 28916"/>
                  <a:gd name="vf" fmla="val 115470"/>
                </a:avLst>
              </a:prstGeom>
              <a:solidFill>
                <a:srgbClr val="80808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zh-CN" altLang="zh-CN" kern="0">
                  <a:solidFill>
                    <a:sysClr val="windowText" lastClr="000000"/>
                  </a:solidFill>
                  <a:latin typeface="Arial"/>
                </a:endParaRPr>
              </a:p>
            </p:txBody>
          </p:sp>
          <p:sp>
            <p:nvSpPr>
              <p:cNvPr id="27" name="AutoShape 36">
                <a:extLst>
                  <a:ext uri="{FF2B5EF4-FFF2-40B4-BE49-F238E27FC236}">
                    <a16:creationId xmlns:a16="http://schemas.microsoft.com/office/drawing/2014/main" id="{3A8DB28C-9247-449E-9F8B-9B204460DB10}"/>
                  </a:ext>
                </a:extLst>
              </p:cNvPr>
              <p:cNvSpPr>
                <a:spLocks noChangeArrowheads="1"/>
              </p:cNvSpPr>
              <p:nvPr/>
            </p:nvSpPr>
            <p:spPr bwMode="gray">
              <a:xfrm>
                <a:off x="3174" y="2656"/>
                <a:ext cx="1537" cy="1329"/>
              </a:xfrm>
              <a:prstGeom prst="hexagon">
                <a:avLst>
                  <a:gd name="adj" fmla="val 28916"/>
                  <a:gd name="vf" fmla="val 115470"/>
                </a:avLst>
              </a:prstGeom>
              <a:gradFill rotWithShape="1">
                <a:gsLst>
                  <a:gs pos="0">
                    <a:srgbClr val="E6E6E6"/>
                  </a:gs>
                  <a:gs pos="7500">
                    <a:srgbClr val="7D8496"/>
                  </a:gs>
                  <a:gs pos="26500">
                    <a:srgbClr val="E6E6E6"/>
                  </a:gs>
                  <a:gs pos="34000">
                    <a:srgbClr val="7D8496"/>
                  </a:gs>
                  <a:gs pos="46500">
                    <a:srgbClr val="E6E6E6"/>
                  </a:gs>
                  <a:gs pos="50000">
                    <a:srgbClr val="FFFFFF"/>
                  </a:gs>
                  <a:gs pos="53500">
                    <a:srgbClr val="E6E6E6"/>
                  </a:gs>
                  <a:gs pos="66000">
                    <a:srgbClr val="7D8496"/>
                  </a:gs>
                  <a:gs pos="73500">
                    <a:srgbClr val="E6E6E6"/>
                  </a:gs>
                  <a:gs pos="92500">
                    <a:srgbClr val="7D8496"/>
                  </a:gs>
                  <a:gs pos="100000">
                    <a:srgbClr val="E6E6E6"/>
                  </a:gs>
                </a:gsLst>
                <a:lin ang="2700000" scaled="1"/>
              </a:gradFill>
              <a:ln w="9525">
                <a:solidFill>
                  <a:srgbClr val="C0C0C0"/>
                </a:solidFill>
                <a:miter lim="800000"/>
              </a:ln>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zh-CN" altLang="zh-CN" kern="0">
                  <a:solidFill>
                    <a:sysClr val="windowText" lastClr="000000"/>
                  </a:solidFill>
                  <a:latin typeface="Arial"/>
                </a:endParaRPr>
              </a:p>
            </p:txBody>
          </p:sp>
          <p:sp>
            <p:nvSpPr>
              <p:cNvPr id="28" name="AutoShape 37">
                <a:extLst>
                  <a:ext uri="{FF2B5EF4-FFF2-40B4-BE49-F238E27FC236}">
                    <a16:creationId xmlns:a16="http://schemas.microsoft.com/office/drawing/2014/main" id="{C41B7C00-99E5-4278-84E3-57571B1EA008}"/>
                  </a:ext>
                </a:extLst>
              </p:cNvPr>
              <p:cNvSpPr>
                <a:spLocks noChangeArrowheads="1"/>
              </p:cNvSpPr>
              <p:nvPr/>
            </p:nvSpPr>
            <p:spPr bwMode="gray">
              <a:xfrm>
                <a:off x="3318" y="2735"/>
                <a:ext cx="1351" cy="1169"/>
              </a:xfrm>
              <a:prstGeom prst="hexagon">
                <a:avLst>
                  <a:gd name="adj" fmla="val 28896"/>
                  <a:gd name="vf" fmla="val 115470"/>
                </a:avLst>
              </a:prstGeom>
              <a:gradFill rotWithShape="1">
                <a:gsLst>
                  <a:gs pos="0">
                    <a:srgbClr val="CC7032"/>
                  </a:gs>
                  <a:gs pos="100000">
                    <a:srgbClr val="844820"/>
                  </a:gs>
                </a:gsLst>
                <a:lin ang="2700000" scaled="1"/>
              </a:gradFill>
              <a:ln w="9525">
                <a:solidFill>
                  <a:srgbClr val="FFFFFF"/>
                </a:solidFill>
                <a:miter lim="800000"/>
              </a:ln>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zh-CN" altLang="zh-CN" kern="0">
                  <a:solidFill>
                    <a:sysClr val="windowText" lastClr="000000"/>
                  </a:solidFill>
                  <a:latin typeface="Arial"/>
                </a:endParaRPr>
              </a:p>
            </p:txBody>
          </p:sp>
        </p:grpSp>
        <p:grpSp>
          <p:nvGrpSpPr>
            <p:cNvPr id="10" name="Group 40">
              <a:extLst>
                <a:ext uri="{FF2B5EF4-FFF2-40B4-BE49-F238E27FC236}">
                  <a16:creationId xmlns:a16="http://schemas.microsoft.com/office/drawing/2014/main" id="{73B5C635-4702-4BDB-B0F3-0C6225AF0F0E}"/>
                </a:ext>
              </a:extLst>
            </p:cNvPr>
            <p:cNvGrpSpPr/>
            <p:nvPr/>
          </p:nvGrpSpPr>
          <p:grpSpPr>
            <a:xfrm>
              <a:off x="4971005" y="2364757"/>
              <a:ext cx="1759996" cy="1438363"/>
              <a:chOff x="2057" y="862"/>
              <a:chExt cx="1549" cy="1351"/>
            </a:xfrm>
          </p:grpSpPr>
          <p:sp>
            <p:nvSpPr>
              <p:cNvPr id="23" name="AutoShape 41">
                <a:extLst>
                  <a:ext uri="{FF2B5EF4-FFF2-40B4-BE49-F238E27FC236}">
                    <a16:creationId xmlns:a16="http://schemas.microsoft.com/office/drawing/2014/main" id="{F5963475-F267-4842-98A7-3128F1FC8D1E}"/>
                  </a:ext>
                </a:extLst>
              </p:cNvPr>
              <p:cNvSpPr>
                <a:spLocks noChangeArrowheads="1"/>
              </p:cNvSpPr>
              <p:nvPr/>
            </p:nvSpPr>
            <p:spPr bwMode="gray">
              <a:xfrm>
                <a:off x="2070" y="885"/>
                <a:ext cx="1536" cy="1329"/>
              </a:xfrm>
              <a:prstGeom prst="hexagon">
                <a:avLst>
                  <a:gd name="adj" fmla="val 28916"/>
                  <a:gd name="vf" fmla="val 115470"/>
                </a:avLst>
              </a:prstGeom>
              <a:solidFill>
                <a:srgbClr val="80808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zh-CN" altLang="zh-CN" kern="0">
                  <a:solidFill>
                    <a:sysClr val="windowText" lastClr="000000"/>
                  </a:solidFill>
                  <a:latin typeface="Arial"/>
                </a:endParaRPr>
              </a:p>
            </p:txBody>
          </p:sp>
          <p:sp>
            <p:nvSpPr>
              <p:cNvPr id="24" name="AutoShape 42">
                <a:extLst>
                  <a:ext uri="{FF2B5EF4-FFF2-40B4-BE49-F238E27FC236}">
                    <a16:creationId xmlns:a16="http://schemas.microsoft.com/office/drawing/2014/main" id="{A09C0064-DA72-4A3C-BB70-0AEB9D4F63E7}"/>
                  </a:ext>
                </a:extLst>
              </p:cNvPr>
              <p:cNvSpPr>
                <a:spLocks noChangeArrowheads="1"/>
              </p:cNvSpPr>
              <p:nvPr/>
            </p:nvSpPr>
            <p:spPr bwMode="gray">
              <a:xfrm>
                <a:off x="2057" y="862"/>
                <a:ext cx="1536" cy="1329"/>
              </a:xfrm>
              <a:prstGeom prst="hexagon">
                <a:avLst>
                  <a:gd name="adj" fmla="val 28916"/>
                  <a:gd name="vf" fmla="val 115470"/>
                </a:avLst>
              </a:prstGeom>
              <a:gradFill rotWithShape="1">
                <a:gsLst>
                  <a:gs pos="0">
                    <a:srgbClr val="E6E6E6"/>
                  </a:gs>
                  <a:gs pos="7500">
                    <a:srgbClr val="7D8496"/>
                  </a:gs>
                  <a:gs pos="26500">
                    <a:srgbClr val="E6E6E6"/>
                  </a:gs>
                  <a:gs pos="34000">
                    <a:srgbClr val="7D8496"/>
                  </a:gs>
                  <a:gs pos="46500">
                    <a:srgbClr val="E6E6E6"/>
                  </a:gs>
                  <a:gs pos="50000">
                    <a:srgbClr val="FFFFFF"/>
                  </a:gs>
                  <a:gs pos="53500">
                    <a:srgbClr val="E6E6E6"/>
                  </a:gs>
                  <a:gs pos="66000">
                    <a:srgbClr val="7D8496"/>
                  </a:gs>
                  <a:gs pos="73500">
                    <a:srgbClr val="E6E6E6"/>
                  </a:gs>
                  <a:gs pos="92500">
                    <a:srgbClr val="7D8496"/>
                  </a:gs>
                  <a:gs pos="100000">
                    <a:srgbClr val="E6E6E6"/>
                  </a:gs>
                </a:gsLst>
                <a:lin ang="2700000" scaled="1"/>
              </a:gradFill>
              <a:ln w="9525">
                <a:solidFill>
                  <a:srgbClr val="C0C0C0"/>
                </a:solidFill>
                <a:miter lim="800000"/>
              </a:ln>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zh-CN" altLang="zh-CN" kern="0">
                  <a:solidFill>
                    <a:sysClr val="windowText" lastClr="000000"/>
                  </a:solidFill>
                  <a:latin typeface="Arial"/>
                </a:endParaRPr>
              </a:p>
            </p:txBody>
          </p:sp>
          <p:sp>
            <p:nvSpPr>
              <p:cNvPr id="25" name="AutoShape 43">
                <a:extLst>
                  <a:ext uri="{FF2B5EF4-FFF2-40B4-BE49-F238E27FC236}">
                    <a16:creationId xmlns:a16="http://schemas.microsoft.com/office/drawing/2014/main" id="{04A9AE14-0392-4D9C-8D81-1CA191B9BD11}"/>
                  </a:ext>
                </a:extLst>
              </p:cNvPr>
              <p:cNvSpPr>
                <a:spLocks noChangeArrowheads="1"/>
              </p:cNvSpPr>
              <p:nvPr/>
            </p:nvSpPr>
            <p:spPr bwMode="gray">
              <a:xfrm>
                <a:off x="2147" y="941"/>
                <a:ext cx="1350" cy="1169"/>
              </a:xfrm>
              <a:prstGeom prst="hexagon">
                <a:avLst>
                  <a:gd name="adj" fmla="val 28896"/>
                  <a:gd name="vf" fmla="val 115470"/>
                </a:avLst>
              </a:prstGeom>
              <a:gradFill rotWithShape="1">
                <a:gsLst>
                  <a:gs pos="0">
                    <a:srgbClr val="3E565A"/>
                  </a:gs>
                  <a:gs pos="100000">
                    <a:srgbClr val="85B9C3"/>
                  </a:gs>
                </a:gsLst>
                <a:lin ang="2700000" scaled="1"/>
              </a:gradFill>
              <a:ln w="9525">
                <a:solidFill>
                  <a:srgbClr val="FFFFFF"/>
                </a:solidFill>
                <a:miter lim="800000"/>
              </a:ln>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zh-CN" altLang="zh-CN" kern="0">
                  <a:solidFill>
                    <a:sysClr val="windowText" lastClr="000000"/>
                  </a:solidFill>
                  <a:latin typeface="Arial"/>
                </a:endParaRPr>
              </a:p>
            </p:txBody>
          </p:sp>
        </p:grpSp>
        <p:grpSp>
          <p:nvGrpSpPr>
            <p:cNvPr id="11" name="Group 46">
              <a:extLst>
                <a:ext uri="{FF2B5EF4-FFF2-40B4-BE49-F238E27FC236}">
                  <a16:creationId xmlns:a16="http://schemas.microsoft.com/office/drawing/2014/main" id="{4386540B-9B1F-4FCA-8806-45A3C7D15349}"/>
                </a:ext>
              </a:extLst>
            </p:cNvPr>
            <p:cNvGrpSpPr/>
            <p:nvPr/>
          </p:nvGrpSpPr>
          <p:grpSpPr>
            <a:xfrm>
              <a:off x="4971005" y="3807619"/>
              <a:ext cx="1759996" cy="1438363"/>
              <a:chOff x="3174" y="2656"/>
              <a:chExt cx="1549" cy="1351"/>
            </a:xfrm>
          </p:grpSpPr>
          <p:sp>
            <p:nvSpPr>
              <p:cNvPr id="20" name="AutoShape 47">
                <a:extLst>
                  <a:ext uri="{FF2B5EF4-FFF2-40B4-BE49-F238E27FC236}">
                    <a16:creationId xmlns:a16="http://schemas.microsoft.com/office/drawing/2014/main" id="{0D4D66B0-A765-4583-B3D1-AE906F6EFD42}"/>
                  </a:ext>
                </a:extLst>
              </p:cNvPr>
              <p:cNvSpPr>
                <a:spLocks noChangeArrowheads="1"/>
              </p:cNvSpPr>
              <p:nvPr/>
            </p:nvSpPr>
            <p:spPr bwMode="gray">
              <a:xfrm>
                <a:off x="3187" y="2679"/>
                <a:ext cx="1536" cy="1327"/>
              </a:xfrm>
              <a:prstGeom prst="hexagon">
                <a:avLst>
                  <a:gd name="adj" fmla="val 28916"/>
                  <a:gd name="vf" fmla="val 115470"/>
                </a:avLst>
              </a:prstGeom>
              <a:solidFill>
                <a:srgbClr val="80808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zh-CN" altLang="zh-CN" kern="0">
                  <a:solidFill>
                    <a:sysClr val="windowText" lastClr="000000"/>
                  </a:solidFill>
                  <a:latin typeface="Arial"/>
                </a:endParaRPr>
              </a:p>
            </p:txBody>
          </p:sp>
          <p:sp>
            <p:nvSpPr>
              <p:cNvPr id="21" name="AutoShape 48">
                <a:extLst>
                  <a:ext uri="{FF2B5EF4-FFF2-40B4-BE49-F238E27FC236}">
                    <a16:creationId xmlns:a16="http://schemas.microsoft.com/office/drawing/2014/main" id="{295101B3-A63D-4502-8C79-FF77E3D86D03}"/>
                  </a:ext>
                </a:extLst>
              </p:cNvPr>
              <p:cNvSpPr>
                <a:spLocks noChangeArrowheads="1"/>
              </p:cNvSpPr>
              <p:nvPr/>
            </p:nvSpPr>
            <p:spPr bwMode="gray">
              <a:xfrm>
                <a:off x="3174" y="2656"/>
                <a:ext cx="1536" cy="1327"/>
              </a:xfrm>
              <a:prstGeom prst="hexagon">
                <a:avLst>
                  <a:gd name="adj" fmla="val 28916"/>
                  <a:gd name="vf" fmla="val 115470"/>
                </a:avLst>
              </a:prstGeom>
              <a:gradFill rotWithShape="1">
                <a:gsLst>
                  <a:gs pos="0">
                    <a:srgbClr val="E6E6E6"/>
                  </a:gs>
                  <a:gs pos="7500">
                    <a:srgbClr val="7D8496"/>
                  </a:gs>
                  <a:gs pos="26500">
                    <a:srgbClr val="E6E6E6"/>
                  </a:gs>
                  <a:gs pos="34000">
                    <a:srgbClr val="7D8496"/>
                  </a:gs>
                  <a:gs pos="46500">
                    <a:srgbClr val="E6E6E6"/>
                  </a:gs>
                  <a:gs pos="50000">
                    <a:srgbClr val="FFFFFF"/>
                  </a:gs>
                  <a:gs pos="53500">
                    <a:srgbClr val="E6E6E6"/>
                  </a:gs>
                  <a:gs pos="66000">
                    <a:srgbClr val="7D8496"/>
                  </a:gs>
                  <a:gs pos="73500">
                    <a:srgbClr val="E6E6E6"/>
                  </a:gs>
                  <a:gs pos="92500">
                    <a:srgbClr val="7D8496"/>
                  </a:gs>
                  <a:gs pos="100000">
                    <a:srgbClr val="E6E6E6"/>
                  </a:gs>
                </a:gsLst>
                <a:lin ang="2700000" scaled="1"/>
              </a:gradFill>
              <a:ln w="9525">
                <a:solidFill>
                  <a:srgbClr val="C0C0C0"/>
                </a:solidFill>
                <a:miter lim="800000"/>
              </a:ln>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zh-CN" altLang="zh-CN" kern="0">
                  <a:solidFill>
                    <a:sysClr val="windowText" lastClr="000000"/>
                  </a:solidFill>
                  <a:latin typeface="Arial"/>
                </a:endParaRPr>
              </a:p>
            </p:txBody>
          </p:sp>
          <p:sp>
            <p:nvSpPr>
              <p:cNvPr id="22" name="AutoShape 49">
                <a:extLst>
                  <a:ext uri="{FF2B5EF4-FFF2-40B4-BE49-F238E27FC236}">
                    <a16:creationId xmlns:a16="http://schemas.microsoft.com/office/drawing/2014/main" id="{7C5EDCBF-B55C-4927-91B0-099030A9F8AB}"/>
                  </a:ext>
                </a:extLst>
              </p:cNvPr>
              <p:cNvSpPr>
                <a:spLocks noChangeArrowheads="1"/>
              </p:cNvSpPr>
              <p:nvPr/>
            </p:nvSpPr>
            <p:spPr bwMode="gray">
              <a:xfrm>
                <a:off x="3264" y="2736"/>
                <a:ext cx="1350" cy="1167"/>
              </a:xfrm>
              <a:prstGeom prst="hexagon">
                <a:avLst>
                  <a:gd name="adj" fmla="val 28896"/>
                  <a:gd name="vf" fmla="val 115470"/>
                </a:avLst>
              </a:prstGeom>
              <a:gradFill rotWithShape="1">
                <a:gsLst>
                  <a:gs pos="0">
                    <a:srgbClr val="245D52"/>
                  </a:gs>
                  <a:gs pos="100000">
                    <a:srgbClr val="4DC9B1"/>
                  </a:gs>
                </a:gsLst>
                <a:lin ang="2700000" scaled="1"/>
              </a:gradFill>
              <a:ln w="9525">
                <a:solidFill>
                  <a:srgbClr val="FFFFFF"/>
                </a:solidFill>
                <a:miter lim="800000"/>
              </a:ln>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zh-CN" altLang="zh-CN" kern="0">
                  <a:solidFill>
                    <a:sysClr val="windowText" lastClr="000000"/>
                  </a:solidFill>
                  <a:latin typeface="Arial"/>
                </a:endParaRPr>
              </a:p>
            </p:txBody>
          </p:sp>
        </p:grpSp>
        <p:grpSp>
          <p:nvGrpSpPr>
            <p:cNvPr id="12" name="Group 52">
              <a:extLst>
                <a:ext uri="{FF2B5EF4-FFF2-40B4-BE49-F238E27FC236}">
                  <a16:creationId xmlns:a16="http://schemas.microsoft.com/office/drawing/2014/main" id="{92ECB5DE-7495-42C7-83E8-3CF37BA727FB}"/>
                </a:ext>
              </a:extLst>
            </p:cNvPr>
            <p:cNvGrpSpPr/>
            <p:nvPr/>
          </p:nvGrpSpPr>
          <p:grpSpPr>
            <a:xfrm>
              <a:off x="2411413" y="3807619"/>
              <a:ext cx="1759996" cy="1438363"/>
              <a:chOff x="3174" y="2656"/>
              <a:chExt cx="1549" cy="1351"/>
            </a:xfrm>
          </p:grpSpPr>
          <p:sp>
            <p:nvSpPr>
              <p:cNvPr id="17" name="AutoShape 53">
                <a:extLst>
                  <a:ext uri="{FF2B5EF4-FFF2-40B4-BE49-F238E27FC236}">
                    <a16:creationId xmlns:a16="http://schemas.microsoft.com/office/drawing/2014/main" id="{205C208C-BEF0-4B73-A71B-9B7FFBD10ED1}"/>
                  </a:ext>
                </a:extLst>
              </p:cNvPr>
              <p:cNvSpPr>
                <a:spLocks noChangeArrowheads="1"/>
              </p:cNvSpPr>
              <p:nvPr/>
            </p:nvSpPr>
            <p:spPr bwMode="gray">
              <a:xfrm>
                <a:off x="3187" y="2679"/>
                <a:ext cx="1536" cy="1327"/>
              </a:xfrm>
              <a:prstGeom prst="hexagon">
                <a:avLst>
                  <a:gd name="adj" fmla="val 28916"/>
                  <a:gd name="vf" fmla="val 115470"/>
                </a:avLst>
              </a:prstGeom>
              <a:solidFill>
                <a:srgbClr val="80808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zh-CN" altLang="zh-CN" kern="0">
                  <a:solidFill>
                    <a:sysClr val="windowText" lastClr="000000"/>
                  </a:solidFill>
                  <a:latin typeface="Arial"/>
                </a:endParaRPr>
              </a:p>
            </p:txBody>
          </p:sp>
          <p:sp>
            <p:nvSpPr>
              <p:cNvPr id="18" name="AutoShape 54">
                <a:extLst>
                  <a:ext uri="{FF2B5EF4-FFF2-40B4-BE49-F238E27FC236}">
                    <a16:creationId xmlns:a16="http://schemas.microsoft.com/office/drawing/2014/main" id="{19601EAC-DB95-473F-9A0B-F458F328FB7E}"/>
                  </a:ext>
                </a:extLst>
              </p:cNvPr>
              <p:cNvSpPr>
                <a:spLocks noChangeArrowheads="1"/>
              </p:cNvSpPr>
              <p:nvPr/>
            </p:nvSpPr>
            <p:spPr bwMode="gray">
              <a:xfrm>
                <a:off x="3174" y="2656"/>
                <a:ext cx="1536" cy="1327"/>
              </a:xfrm>
              <a:prstGeom prst="hexagon">
                <a:avLst>
                  <a:gd name="adj" fmla="val 28916"/>
                  <a:gd name="vf" fmla="val 115470"/>
                </a:avLst>
              </a:prstGeom>
              <a:gradFill rotWithShape="1">
                <a:gsLst>
                  <a:gs pos="0">
                    <a:srgbClr val="E6E6E6"/>
                  </a:gs>
                  <a:gs pos="7500">
                    <a:srgbClr val="7D8496"/>
                  </a:gs>
                  <a:gs pos="26500">
                    <a:srgbClr val="E6E6E6"/>
                  </a:gs>
                  <a:gs pos="34000">
                    <a:srgbClr val="7D8496"/>
                  </a:gs>
                  <a:gs pos="46500">
                    <a:srgbClr val="E6E6E6"/>
                  </a:gs>
                  <a:gs pos="50000">
                    <a:srgbClr val="FFFFFF"/>
                  </a:gs>
                  <a:gs pos="53500">
                    <a:srgbClr val="E6E6E6"/>
                  </a:gs>
                  <a:gs pos="66000">
                    <a:srgbClr val="7D8496"/>
                  </a:gs>
                  <a:gs pos="73500">
                    <a:srgbClr val="E6E6E6"/>
                  </a:gs>
                  <a:gs pos="92500">
                    <a:srgbClr val="7D8496"/>
                  </a:gs>
                  <a:gs pos="100000">
                    <a:srgbClr val="E6E6E6"/>
                  </a:gs>
                </a:gsLst>
                <a:lin ang="2700000" scaled="1"/>
              </a:gradFill>
              <a:ln w="9525">
                <a:solidFill>
                  <a:srgbClr val="C0C0C0"/>
                </a:solidFill>
                <a:miter lim="800000"/>
              </a:ln>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zh-CN" altLang="zh-CN" kern="0">
                  <a:solidFill>
                    <a:sysClr val="windowText" lastClr="000000"/>
                  </a:solidFill>
                  <a:latin typeface="Arial"/>
                </a:endParaRPr>
              </a:p>
            </p:txBody>
          </p:sp>
          <p:sp>
            <p:nvSpPr>
              <p:cNvPr id="19" name="AutoShape 55">
                <a:extLst>
                  <a:ext uri="{FF2B5EF4-FFF2-40B4-BE49-F238E27FC236}">
                    <a16:creationId xmlns:a16="http://schemas.microsoft.com/office/drawing/2014/main" id="{180BE7B6-792F-48CE-8B70-FB36BC6BE732}"/>
                  </a:ext>
                </a:extLst>
              </p:cNvPr>
              <p:cNvSpPr>
                <a:spLocks noChangeArrowheads="1"/>
              </p:cNvSpPr>
              <p:nvPr/>
            </p:nvSpPr>
            <p:spPr bwMode="gray">
              <a:xfrm>
                <a:off x="3264" y="2736"/>
                <a:ext cx="1350" cy="1167"/>
              </a:xfrm>
              <a:prstGeom prst="hexagon">
                <a:avLst>
                  <a:gd name="adj" fmla="val 28896"/>
                  <a:gd name="vf" fmla="val 115470"/>
                </a:avLst>
              </a:prstGeom>
              <a:gradFill rotWithShape="1">
                <a:gsLst>
                  <a:gs pos="0">
                    <a:srgbClr val="0066CC"/>
                  </a:gs>
                  <a:gs pos="100000">
                    <a:srgbClr val="002F5E"/>
                  </a:gs>
                </a:gsLst>
                <a:lin ang="5400000" scaled="1"/>
              </a:gradFill>
              <a:ln w="9525">
                <a:solidFill>
                  <a:srgbClr val="FFFFFF"/>
                </a:solidFill>
                <a:miter lim="800000"/>
              </a:ln>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zh-CN" altLang="zh-CN" kern="0">
                  <a:solidFill>
                    <a:sysClr val="windowText" lastClr="000000"/>
                  </a:solidFill>
                  <a:latin typeface="Arial"/>
                </a:endParaRPr>
              </a:p>
            </p:txBody>
          </p:sp>
        </p:grpSp>
        <p:grpSp>
          <p:nvGrpSpPr>
            <p:cNvPr id="13" name="Group 58">
              <a:extLst>
                <a:ext uri="{FF2B5EF4-FFF2-40B4-BE49-F238E27FC236}">
                  <a16:creationId xmlns:a16="http://schemas.microsoft.com/office/drawing/2014/main" id="{116EF777-1BF6-4F04-B434-C62B3201150F}"/>
                </a:ext>
              </a:extLst>
            </p:cNvPr>
            <p:cNvGrpSpPr/>
            <p:nvPr/>
          </p:nvGrpSpPr>
          <p:grpSpPr>
            <a:xfrm>
              <a:off x="3691946" y="4529050"/>
              <a:ext cx="1758521" cy="1438363"/>
              <a:chOff x="3174" y="2656"/>
              <a:chExt cx="1549" cy="1351"/>
            </a:xfrm>
          </p:grpSpPr>
          <p:sp>
            <p:nvSpPr>
              <p:cNvPr id="14" name="AutoShape 59">
                <a:extLst>
                  <a:ext uri="{FF2B5EF4-FFF2-40B4-BE49-F238E27FC236}">
                    <a16:creationId xmlns:a16="http://schemas.microsoft.com/office/drawing/2014/main" id="{5A9D0288-DAD5-4DD9-8EFD-7A757D794959}"/>
                  </a:ext>
                </a:extLst>
              </p:cNvPr>
              <p:cNvSpPr>
                <a:spLocks noChangeArrowheads="1"/>
              </p:cNvSpPr>
              <p:nvPr/>
            </p:nvSpPr>
            <p:spPr bwMode="gray">
              <a:xfrm>
                <a:off x="3187" y="2679"/>
                <a:ext cx="1537" cy="1327"/>
              </a:xfrm>
              <a:prstGeom prst="hexagon">
                <a:avLst>
                  <a:gd name="adj" fmla="val 28916"/>
                  <a:gd name="vf" fmla="val 115470"/>
                </a:avLst>
              </a:prstGeom>
              <a:solidFill>
                <a:srgbClr val="80808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zh-CN" altLang="zh-CN" kern="0">
                  <a:solidFill>
                    <a:sysClr val="windowText" lastClr="000000"/>
                  </a:solidFill>
                  <a:latin typeface="Arial"/>
                </a:endParaRPr>
              </a:p>
            </p:txBody>
          </p:sp>
          <p:sp>
            <p:nvSpPr>
              <p:cNvPr id="15" name="AutoShape 60">
                <a:extLst>
                  <a:ext uri="{FF2B5EF4-FFF2-40B4-BE49-F238E27FC236}">
                    <a16:creationId xmlns:a16="http://schemas.microsoft.com/office/drawing/2014/main" id="{97A9358B-F935-4967-A680-71204A44A4B0}"/>
                  </a:ext>
                </a:extLst>
              </p:cNvPr>
              <p:cNvSpPr>
                <a:spLocks noChangeArrowheads="1"/>
              </p:cNvSpPr>
              <p:nvPr/>
            </p:nvSpPr>
            <p:spPr bwMode="gray">
              <a:xfrm>
                <a:off x="3174" y="2656"/>
                <a:ext cx="1537" cy="1327"/>
              </a:xfrm>
              <a:prstGeom prst="hexagon">
                <a:avLst>
                  <a:gd name="adj" fmla="val 28916"/>
                  <a:gd name="vf" fmla="val 115470"/>
                </a:avLst>
              </a:prstGeom>
              <a:gradFill rotWithShape="1">
                <a:gsLst>
                  <a:gs pos="0">
                    <a:srgbClr val="E6E6E6"/>
                  </a:gs>
                  <a:gs pos="7500">
                    <a:srgbClr val="7D8496"/>
                  </a:gs>
                  <a:gs pos="26500">
                    <a:srgbClr val="E6E6E6"/>
                  </a:gs>
                  <a:gs pos="34000">
                    <a:srgbClr val="7D8496"/>
                  </a:gs>
                  <a:gs pos="46500">
                    <a:srgbClr val="E6E6E6"/>
                  </a:gs>
                  <a:gs pos="50000">
                    <a:srgbClr val="FFFFFF"/>
                  </a:gs>
                  <a:gs pos="53500">
                    <a:srgbClr val="E6E6E6"/>
                  </a:gs>
                  <a:gs pos="66000">
                    <a:srgbClr val="7D8496"/>
                  </a:gs>
                  <a:gs pos="73500">
                    <a:srgbClr val="E6E6E6"/>
                  </a:gs>
                  <a:gs pos="92500">
                    <a:srgbClr val="7D8496"/>
                  </a:gs>
                  <a:gs pos="100000">
                    <a:srgbClr val="E6E6E6"/>
                  </a:gs>
                </a:gsLst>
                <a:lin ang="2700000" scaled="1"/>
              </a:gradFill>
              <a:ln w="9525">
                <a:solidFill>
                  <a:srgbClr val="C0C0C0"/>
                </a:solidFill>
                <a:miter lim="800000"/>
              </a:ln>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zh-CN" altLang="zh-CN" kern="0">
                  <a:solidFill>
                    <a:sysClr val="windowText" lastClr="000000"/>
                  </a:solidFill>
                  <a:latin typeface="Arial"/>
                </a:endParaRPr>
              </a:p>
            </p:txBody>
          </p:sp>
          <p:sp>
            <p:nvSpPr>
              <p:cNvPr id="16" name="AutoShape 61">
                <a:extLst>
                  <a:ext uri="{FF2B5EF4-FFF2-40B4-BE49-F238E27FC236}">
                    <a16:creationId xmlns:a16="http://schemas.microsoft.com/office/drawing/2014/main" id="{763E3967-3160-4421-A8EF-2A1C88F3E816}"/>
                  </a:ext>
                </a:extLst>
              </p:cNvPr>
              <p:cNvSpPr>
                <a:spLocks noChangeArrowheads="1"/>
              </p:cNvSpPr>
              <p:nvPr/>
            </p:nvSpPr>
            <p:spPr bwMode="gray">
              <a:xfrm>
                <a:off x="3265" y="2736"/>
                <a:ext cx="1351" cy="1167"/>
              </a:xfrm>
              <a:prstGeom prst="hexagon">
                <a:avLst>
                  <a:gd name="adj" fmla="val 28896"/>
                  <a:gd name="vf" fmla="val 115470"/>
                </a:avLst>
              </a:prstGeom>
              <a:gradFill rotWithShape="1">
                <a:gsLst>
                  <a:gs pos="0">
                    <a:srgbClr val="584F25"/>
                  </a:gs>
                  <a:gs pos="100000">
                    <a:srgbClr val="BFAA4F"/>
                  </a:gs>
                </a:gsLst>
                <a:lin ang="2700000" scaled="1"/>
              </a:gradFill>
              <a:ln w="9525">
                <a:solidFill>
                  <a:srgbClr val="FFFFFF"/>
                </a:solidFill>
                <a:miter lim="800000"/>
              </a:ln>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zh-CN" altLang="zh-CN" kern="0">
                  <a:solidFill>
                    <a:sysClr val="windowText" lastClr="000000"/>
                  </a:solidFill>
                  <a:latin typeface="Arial"/>
                </a:endParaRPr>
              </a:p>
            </p:txBody>
          </p:sp>
        </p:grpSp>
      </p:grpSp>
      <p:sp>
        <p:nvSpPr>
          <p:cNvPr id="35" name="Text Box 26">
            <a:extLst>
              <a:ext uri="{FF2B5EF4-FFF2-40B4-BE49-F238E27FC236}">
                <a16:creationId xmlns:a16="http://schemas.microsoft.com/office/drawing/2014/main" id="{3D4786F1-94B6-4135-B9B3-6D1D5E12BEBB}"/>
              </a:ext>
            </a:extLst>
          </p:cNvPr>
          <p:cNvSpPr txBox="1">
            <a:spLocks noChangeArrowheads="1"/>
          </p:cNvSpPr>
          <p:nvPr/>
        </p:nvSpPr>
        <p:spPr bwMode="gray">
          <a:xfrm>
            <a:off x="6736172" y="3612747"/>
            <a:ext cx="595312"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none">
            <a:spAutoFit/>
          </a:bodyPr>
          <a:lstStyle>
            <a:defPPr>
              <a:defRPr lang="zh-CN"/>
            </a:defPPr>
            <a:lvl1pPr marL="0" algn="l" defTabSz="914400" rtl="0" eaLnBrk="0" latinLnBrk="0" hangingPunct="0">
              <a:defRPr kumimoji="1" sz="2400" kern="1200">
                <a:solidFill>
                  <a:schemeClr val="tx1"/>
                </a:solidFill>
                <a:latin typeface="Arial" pitchFamily="34" charset="0"/>
                <a:ea typeface="宋体" panose="02010600030101010101" pitchFamily="2" charset="-122"/>
                <a:cs typeface="+mn-cs"/>
              </a:defRPr>
            </a:lvl1pPr>
            <a:lvl2pPr marL="742950" indent="-285750" algn="l" defTabSz="914400" rtl="0" eaLnBrk="0" latinLnBrk="0" hangingPunct="0">
              <a:defRPr kumimoji="1" sz="2400" kern="1200">
                <a:solidFill>
                  <a:schemeClr val="tx1"/>
                </a:solidFill>
                <a:latin typeface="Arial" pitchFamily="34" charset="0"/>
                <a:ea typeface="宋体" panose="02010600030101010101" pitchFamily="2" charset="-122"/>
                <a:cs typeface="+mn-cs"/>
              </a:defRPr>
            </a:lvl2pPr>
            <a:lvl3pPr marL="1143000" indent="-228600" algn="l" defTabSz="914400" rtl="0" eaLnBrk="0" latinLnBrk="0" hangingPunct="0">
              <a:defRPr kumimoji="1"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defRPr kumimoji="1" sz="24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defRPr kumimoji="1" sz="24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kumimoji="1" sz="24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kumimoji="1" sz="24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kumimoji="1" sz="24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kumimoji="1" sz="2400" kern="1200">
                <a:solidFill>
                  <a:schemeClr val="tx1"/>
                </a:solidFill>
                <a:latin typeface="Arial" pitchFamily="34" charset="0"/>
                <a:ea typeface="宋体" panose="02010600030101010101" pitchFamily="2" charset="-122"/>
                <a:cs typeface="+mn-cs"/>
              </a:defRPr>
            </a:lvl9pPr>
          </a:lstStyle>
          <a:p>
            <a:pPr algn="ctr"/>
            <a:r>
              <a:rPr lang="zh-CN" altLang="en-US" sz="3200" b="1">
                <a:solidFill>
                  <a:schemeClr val="bg1"/>
                </a:solidFill>
                <a:latin typeface="微软雅黑" panose="020b0503020204020204" pitchFamily="34" charset="-122"/>
                <a:ea typeface="微软雅黑" panose="020b0503020204020204" pitchFamily="34" charset="-122"/>
              </a:rPr>
              <a:t>机</a:t>
            </a:r>
            <a:endParaRPr lang="en-US" altLang="zh-CN" sz="3200" b="1">
              <a:solidFill>
                <a:schemeClr val="bg1"/>
              </a:solidFill>
              <a:latin typeface="微软雅黑" panose="020b0503020204020204" pitchFamily="34" charset="-122"/>
              <a:ea typeface="微软雅黑" panose="020b0503020204020204" pitchFamily="34" charset="-122"/>
            </a:endParaRPr>
          </a:p>
        </p:txBody>
      </p:sp>
      <p:sp>
        <p:nvSpPr>
          <p:cNvPr id="36" name="Text Box 26">
            <a:extLst>
              <a:ext uri="{FF2B5EF4-FFF2-40B4-BE49-F238E27FC236}">
                <a16:creationId xmlns:a16="http://schemas.microsoft.com/office/drawing/2014/main" id="{956D7116-866B-4CBA-A8A2-81109B5C9BB0}"/>
              </a:ext>
            </a:extLst>
          </p:cNvPr>
          <p:cNvSpPr txBox="1">
            <a:spLocks noChangeArrowheads="1"/>
          </p:cNvSpPr>
          <p:nvPr/>
        </p:nvSpPr>
        <p:spPr bwMode="gray">
          <a:xfrm>
            <a:off x="6797708" y="4691608"/>
            <a:ext cx="595313"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none">
            <a:spAutoFit/>
          </a:bodyPr>
          <a:lstStyle>
            <a:defPPr>
              <a:defRPr lang="zh-CN"/>
            </a:defPPr>
            <a:lvl1pPr marL="0" algn="l" defTabSz="914400" rtl="0" eaLnBrk="0" latinLnBrk="0" hangingPunct="0">
              <a:defRPr kumimoji="1" sz="2400" kern="1200">
                <a:solidFill>
                  <a:schemeClr val="tx1"/>
                </a:solidFill>
                <a:latin typeface="Arial" pitchFamily="34" charset="0"/>
                <a:ea typeface="宋体" panose="02010600030101010101" pitchFamily="2" charset="-122"/>
                <a:cs typeface="+mn-cs"/>
              </a:defRPr>
            </a:lvl1pPr>
            <a:lvl2pPr marL="742950" indent="-285750" algn="l" defTabSz="914400" rtl="0" eaLnBrk="0" latinLnBrk="0" hangingPunct="0">
              <a:defRPr kumimoji="1" sz="2400" kern="1200">
                <a:solidFill>
                  <a:schemeClr val="tx1"/>
                </a:solidFill>
                <a:latin typeface="Arial" pitchFamily="34" charset="0"/>
                <a:ea typeface="宋体" panose="02010600030101010101" pitchFamily="2" charset="-122"/>
                <a:cs typeface="+mn-cs"/>
              </a:defRPr>
            </a:lvl2pPr>
            <a:lvl3pPr marL="1143000" indent="-228600" algn="l" defTabSz="914400" rtl="0" eaLnBrk="0" latinLnBrk="0" hangingPunct="0">
              <a:defRPr kumimoji="1"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defRPr kumimoji="1" sz="24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defRPr kumimoji="1" sz="24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kumimoji="1" sz="24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kumimoji="1" sz="24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kumimoji="1" sz="24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kumimoji="1" sz="2400" kern="1200">
                <a:solidFill>
                  <a:schemeClr val="tx1"/>
                </a:solidFill>
                <a:latin typeface="Arial" pitchFamily="34" charset="0"/>
                <a:ea typeface="宋体" panose="02010600030101010101" pitchFamily="2" charset="-122"/>
                <a:cs typeface="+mn-cs"/>
              </a:defRPr>
            </a:lvl9pPr>
          </a:lstStyle>
          <a:p>
            <a:pPr algn="ctr"/>
            <a:r>
              <a:rPr lang="zh-CN" altLang="en-US" sz="3200" b="1">
                <a:solidFill>
                  <a:schemeClr val="bg1"/>
                </a:solidFill>
                <a:latin typeface="微软雅黑" panose="020b0503020204020204" pitchFamily="34" charset="-122"/>
                <a:ea typeface="微软雅黑" panose="020b0503020204020204" pitchFamily="34" charset="-122"/>
              </a:rPr>
              <a:t>料</a:t>
            </a:r>
            <a:endParaRPr lang="en-US" altLang="zh-CN" sz="3200" b="1">
              <a:solidFill>
                <a:schemeClr val="bg1"/>
              </a:solidFill>
              <a:latin typeface="微软雅黑" panose="020b0503020204020204" pitchFamily="34" charset="-122"/>
              <a:ea typeface="微软雅黑" panose="020b0503020204020204" pitchFamily="34" charset="-122"/>
            </a:endParaRPr>
          </a:p>
        </p:txBody>
      </p:sp>
      <p:sp>
        <p:nvSpPr>
          <p:cNvPr id="37" name="Text Box 26">
            <a:extLst>
              <a:ext uri="{FF2B5EF4-FFF2-40B4-BE49-F238E27FC236}">
                <a16:creationId xmlns:a16="http://schemas.microsoft.com/office/drawing/2014/main" id="{C487D22C-01B1-45AF-BC54-B9E85649A777}"/>
              </a:ext>
            </a:extLst>
          </p:cNvPr>
          <p:cNvSpPr txBox="1">
            <a:spLocks noChangeArrowheads="1"/>
          </p:cNvSpPr>
          <p:nvPr/>
        </p:nvSpPr>
        <p:spPr bwMode="gray">
          <a:xfrm>
            <a:off x="5817248" y="5287832"/>
            <a:ext cx="595312"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none">
            <a:spAutoFit/>
          </a:bodyPr>
          <a:lstStyle>
            <a:defPPr>
              <a:defRPr lang="zh-CN"/>
            </a:defPPr>
            <a:lvl1pPr marL="0" algn="l" defTabSz="914400" rtl="0" eaLnBrk="0" latinLnBrk="0" hangingPunct="0">
              <a:defRPr kumimoji="1" sz="2400" kern="1200">
                <a:solidFill>
                  <a:schemeClr val="tx1"/>
                </a:solidFill>
                <a:latin typeface="Arial" pitchFamily="34" charset="0"/>
                <a:ea typeface="宋体" panose="02010600030101010101" pitchFamily="2" charset="-122"/>
                <a:cs typeface="+mn-cs"/>
              </a:defRPr>
            </a:lvl1pPr>
            <a:lvl2pPr marL="742950" indent="-285750" algn="l" defTabSz="914400" rtl="0" eaLnBrk="0" latinLnBrk="0" hangingPunct="0">
              <a:defRPr kumimoji="1" sz="2400" kern="1200">
                <a:solidFill>
                  <a:schemeClr val="tx1"/>
                </a:solidFill>
                <a:latin typeface="Arial" pitchFamily="34" charset="0"/>
                <a:ea typeface="宋体" panose="02010600030101010101" pitchFamily="2" charset="-122"/>
                <a:cs typeface="+mn-cs"/>
              </a:defRPr>
            </a:lvl2pPr>
            <a:lvl3pPr marL="1143000" indent="-228600" algn="l" defTabSz="914400" rtl="0" eaLnBrk="0" latinLnBrk="0" hangingPunct="0">
              <a:defRPr kumimoji="1"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defRPr kumimoji="1" sz="24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defRPr kumimoji="1" sz="24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kumimoji="1" sz="24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kumimoji="1" sz="24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kumimoji="1" sz="24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kumimoji="1" sz="2400" kern="1200">
                <a:solidFill>
                  <a:schemeClr val="tx1"/>
                </a:solidFill>
                <a:latin typeface="Arial" pitchFamily="34" charset="0"/>
                <a:ea typeface="宋体" panose="02010600030101010101" pitchFamily="2" charset="-122"/>
                <a:cs typeface="+mn-cs"/>
              </a:defRPr>
            </a:lvl9pPr>
          </a:lstStyle>
          <a:p>
            <a:pPr algn="ctr"/>
            <a:r>
              <a:rPr lang="zh-CN" altLang="en-US" sz="3200" b="1">
                <a:solidFill>
                  <a:schemeClr val="bg1"/>
                </a:solidFill>
                <a:latin typeface="微软雅黑" panose="020b0503020204020204" pitchFamily="34" charset="-122"/>
                <a:ea typeface="微软雅黑" panose="020b0503020204020204" pitchFamily="34" charset="-122"/>
              </a:rPr>
              <a:t>法</a:t>
            </a:r>
            <a:endParaRPr lang="en-US" altLang="zh-CN" sz="3200" b="1">
              <a:solidFill>
                <a:schemeClr val="bg1"/>
              </a:solidFill>
              <a:latin typeface="微软雅黑" panose="020b0503020204020204" pitchFamily="34" charset="-122"/>
              <a:ea typeface="微软雅黑" panose="020b0503020204020204" pitchFamily="34" charset="-122"/>
            </a:endParaRPr>
          </a:p>
        </p:txBody>
      </p:sp>
      <p:sp>
        <p:nvSpPr>
          <p:cNvPr id="38" name="Text Box 26">
            <a:extLst>
              <a:ext uri="{FF2B5EF4-FFF2-40B4-BE49-F238E27FC236}">
                <a16:creationId xmlns:a16="http://schemas.microsoft.com/office/drawing/2014/main" id="{1C2B6183-6BA8-46C3-B506-DC8C9A837C51}"/>
              </a:ext>
            </a:extLst>
          </p:cNvPr>
          <p:cNvSpPr txBox="1">
            <a:spLocks noChangeArrowheads="1"/>
          </p:cNvSpPr>
          <p:nvPr/>
        </p:nvSpPr>
        <p:spPr bwMode="gray">
          <a:xfrm>
            <a:off x="4803246" y="4678735"/>
            <a:ext cx="595312"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none">
            <a:spAutoFit/>
          </a:bodyPr>
          <a:lstStyle>
            <a:defPPr>
              <a:defRPr lang="zh-CN"/>
            </a:defPPr>
            <a:lvl1pPr marL="0" algn="l" defTabSz="914400" rtl="0" eaLnBrk="0" latinLnBrk="0" hangingPunct="0">
              <a:defRPr kumimoji="1" sz="2400" kern="1200">
                <a:solidFill>
                  <a:schemeClr val="tx1"/>
                </a:solidFill>
                <a:latin typeface="Arial" pitchFamily="34" charset="0"/>
                <a:ea typeface="宋体" panose="02010600030101010101" pitchFamily="2" charset="-122"/>
                <a:cs typeface="+mn-cs"/>
              </a:defRPr>
            </a:lvl1pPr>
            <a:lvl2pPr marL="742950" indent="-285750" algn="l" defTabSz="914400" rtl="0" eaLnBrk="0" latinLnBrk="0" hangingPunct="0">
              <a:defRPr kumimoji="1" sz="2400" kern="1200">
                <a:solidFill>
                  <a:schemeClr val="tx1"/>
                </a:solidFill>
                <a:latin typeface="Arial" pitchFamily="34" charset="0"/>
                <a:ea typeface="宋体" panose="02010600030101010101" pitchFamily="2" charset="-122"/>
                <a:cs typeface="+mn-cs"/>
              </a:defRPr>
            </a:lvl2pPr>
            <a:lvl3pPr marL="1143000" indent="-228600" algn="l" defTabSz="914400" rtl="0" eaLnBrk="0" latinLnBrk="0" hangingPunct="0">
              <a:defRPr kumimoji="1"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defRPr kumimoji="1" sz="24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defRPr kumimoji="1" sz="24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kumimoji="1" sz="24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kumimoji="1" sz="24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kumimoji="1" sz="24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kumimoji="1" sz="2400" kern="1200">
                <a:solidFill>
                  <a:schemeClr val="tx1"/>
                </a:solidFill>
                <a:latin typeface="Arial" pitchFamily="34" charset="0"/>
                <a:ea typeface="宋体" panose="02010600030101010101" pitchFamily="2" charset="-122"/>
                <a:cs typeface="+mn-cs"/>
              </a:defRPr>
            </a:lvl9pPr>
          </a:lstStyle>
          <a:p>
            <a:pPr algn="ctr"/>
            <a:r>
              <a:rPr lang="zh-CN" altLang="en-US" sz="3200" b="1">
                <a:solidFill>
                  <a:schemeClr val="bg1"/>
                </a:solidFill>
                <a:latin typeface="微软雅黑" panose="020b0503020204020204" pitchFamily="34" charset="-122"/>
                <a:ea typeface="微软雅黑" panose="020b0503020204020204" pitchFamily="34" charset="-122"/>
              </a:rPr>
              <a:t>环</a:t>
            </a:r>
            <a:endParaRPr lang="en-US" altLang="zh-CN" sz="3200" b="1">
              <a:solidFill>
                <a:schemeClr val="bg1"/>
              </a:solidFill>
              <a:latin typeface="微软雅黑" panose="020b0503020204020204" pitchFamily="34" charset="-122"/>
              <a:ea typeface="微软雅黑" panose="020b0503020204020204" pitchFamily="34" charset="-122"/>
            </a:endParaRPr>
          </a:p>
        </p:txBody>
      </p:sp>
      <p:sp>
        <p:nvSpPr>
          <p:cNvPr id="39" name="Text Box 26">
            <a:extLst>
              <a:ext uri="{FF2B5EF4-FFF2-40B4-BE49-F238E27FC236}">
                <a16:creationId xmlns:a16="http://schemas.microsoft.com/office/drawing/2014/main" id="{34E36A04-C70A-4ED0-8866-2D7EB7E77F8B}"/>
              </a:ext>
            </a:extLst>
          </p:cNvPr>
          <p:cNvSpPr txBox="1">
            <a:spLocks noChangeArrowheads="1"/>
          </p:cNvSpPr>
          <p:nvPr/>
        </p:nvSpPr>
        <p:spPr bwMode="gray">
          <a:xfrm>
            <a:off x="4754391" y="3599969"/>
            <a:ext cx="595312"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none">
            <a:spAutoFit/>
          </a:bodyPr>
          <a:lstStyle>
            <a:defPPr>
              <a:defRPr lang="zh-CN"/>
            </a:defPPr>
            <a:lvl1pPr marL="0" algn="l" defTabSz="914400" rtl="0" eaLnBrk="0" latinLnBrk="0" hangingPunct="0">
              <a:defRPr kumimoji="1" sz="2400" kern="1200">
                <a:solidFill>
                  <a:schemeClr val="tx1"/>
                </a:solidFill>
                <a:latin typeface="Arial" pitchFamily="34" charset="0"/>
                <a:ea typeface="宋体" panose="02010600030101010101" pitchFamily="2" charset="-122"/>
                <a:cs typeface="+mn-cs"/>
              </a:defRPr>
            </a:lvl1pPr>
            <a:lvl2pPr marL="742950" indent="-285750" algn="l" defTabSz="914400" rtl="0" eaLnBrk="0" latinLnBrk="0" hangingPunct="0">
              <a:defRPr kumimoji="1" sz="2400" kern="1200">
                <a:solidFill>
                  <a:schemeClr val="tx1"/>
                </a:solidFill>
                <a:latin typeface="Arial" pitchFamily="34" charset="0"/>
                <a:ea typeface="宋体" panose="02010600030101010101" pitchFamily="2" charset="-122"/>
                <a:cs typeface="+mn-cs"/>
              </a:defRPr>
            </a:lvl2pPr>
            <a:lvl3pPr marL="1143000" indent="-228600" algn="l" defTabSz="914400" rtl="0" eaLnBrk="0" latinLnBrk="0" hangingPunct="0">
              <a:defRPr kumimoji="1"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defRPr kumimoji="1" sz="24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defRPr kumimoji="1" sz="24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kumimoji="1" sz="24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kumimoji="1" sz="24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kumimoji="1" sz="24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kumimoji="1" sz="2400" kern="1200">
                <a:solidFill>
                  <a:schemeClr val="tx1"/>
                </a:solidFill>
                <a:latin typeface="Arial" pitchFamily="34" charset="0"/>
                <a:ea typeface="宋体" panose="02010600030101010101" pitchFamily="2" charset="-122"/>
                <a:cs typeface="+mn-cs"/>
              </a:defRPr>
            </a:lvl9pPr>
          </a:lstStyle>
          <a:p>
            <a:pPr algn="ctr"/>
            <a:r>
              <a:rPr lang="zh-CN" altLang="en-US" sz="3200" b="1">
                <a:solidFill>
                  <a:schemeClr val="bg1"/>
                </a:solidFill>
                <a:latin typeface="微软雅黑" panose="020b0503020204020204" pitchFamily="34" charset="-122"/>
                <a:ea typeface="微软雅黑" panose="020b0503020204020204" pitchFamily="34" charset="-122"/>
              </a:rPr>
              <a:t>测</a:t>
            </a:r>
            <a:endParaRPr lang="en-US" altLang="zh-CN" sz="3200" b="1">
              <a:solidFill>
                <a:schemeClr val="bg1"/>
              </a:solidFill>
              <a:latin typeface="微软雅黑" panose="020b0503020204020204" pitchFamily="34" charset="-122"/>
              <a:ea typeface="微软雅黑" panose="020b0503020204020204" pitchFamily="34" charset="-122"/>
            </a:endParaRPr>
          </a:p>
        </p:txBody>
      </p:sp>
      <p:sp>
        <p:nvSpPr>
          <p:cNvPr id="40" name="Text Box 26">
            <a:extLst>
              <a:ext uri="{FF2B5EF4-FFF2-40B4-BE49-F238E27FC236}">
                <a16:creationId xmlns:a16="http://schemas.microsoft.com/office/drawing/2014/main" id="{2C38D7C1-5749-4451-B876-8743500D024B}"/>
              </a:ext>
            </a:extLst>
          </p:cNvPr>
          <p:cNvSpPr txBox="1">
            <a:spLocks noChangeArrowheads="1"/>
          </p:cNvSpPr>
          <p:nvPr/>
        </p:nvSpPr>
        <p:spPr bwMode="gray">
          <a:xfrm>
            <a:off x="5817494" y="2999064"/>
            <a:ext cx="595312" cy="585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none">
            <a:spAutoFit/>
          </a:bodyPr>
          <a:lstStyle>
            <a:defPPr>
              <a:defRPr lang="zh-CN"/>
            </a:defPPr>
            <a:lvl1pPr marL="0" algn="l" defTabSz="914400" rtl="0" eaLnBrk="0" latinLnBrk="0" hangingPunct="0">
              <a:defRPr sz="1800" kern="1200">
                <a:solidFill>
                  <a:schemeClr val="tx1"/>
                </a:solidFill>
                <a:latin typeface="Arial" pitchFamily="34" charset="0"/>
                <a:ea typeface="宋体" panose="02010600030101010101" pitchFamily="2" charset="-122"/>
                <a:cs typeface="+mn-cs"/>
              </a:defRPr>
            </a:lvl1pPr>
            <a:lvl2pPr marL="742950" indent="-285750" algn="l" defTabSz="914400" rtl="0" eaLnBrk="0" latinLnBrk="0" hangingPunct="0">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anose="02010600030101010101" pitchFamily="2" charset="-122"/>
                <a:cs typeface="+mn-cs"/>
              </a:defRPr>
            </a:lvl9pPr>
          </a:lstStyle>
          <a:p>
            <a:pPr algn="ctr">
              <a:defRPr/>
            </a:pPr>
            <a:r>
              <a:rPr lang="zh-CN" altLang="en-US" sz="3200" b="1" kern="0">
                <a:solidFill>
                  <a:schemeClr val="bg1"/>
                </a:solidFill>
                <a:latin typeface="微软雅黑" panose="020b0503020204020204" pitchFamily="34" charset="-122"/>
                <a:ea typeface="微软雅黑" panose="020b0503020204020204" pitchFamily="34" charset="-122"/>
              </a:rPr>
              <a:t>人</a:t>
            </a:r>
            <a:endParaRPr lang="en-US" altLang="zh-CN" sz="3200" b="1" kern="0">
              <a:solidFill>
                <a:schemeClr val="bg1"/>
              </a:solidFill>
              <a:latin typeface="微软雅黑" panose="020b0503020204020204" pitchFamily="34" charset="-122"/>
              <a:ea typeface="微软雅黑" panose="020b0503020204020204" pitchFamily="34" charset="-122"/>
            </a:endParaRPr>
          </a:p>
        </p:txBody>
      </p:sp>
      <p:sp>
        <p:nvSpPr>
          <p:cNvPr id="41" name="笑脸 43">
            <a:extLst>
              <a:ext uri="{FF2B5EF4-FFF2-40B4-BE49-F238E27FC236}">
                <a16:creationId xmlns:a16="http://schemas.microsoft.com/office/drawing/2014/main" id="{A9834D4E-8930-45FA-B7B9-B7F848769379}"/>
              </a:ext>
            </a:extLst>
          </p:cNvPr>
          <p:cNvSpPr>
            <a:spLocks noChangeArrowheads="1"/>
          </p:cNvSpPr>
          <p:nvPr/>
        </p:nvSpPr>
        <p:spPr bwMode="auto">
          <a:xfrm>
            <a:off x="5783015" y="4114601"/>
            <a:ext cx="654050" cy="614362"/>
          </a:xfrm>
          <a:prstGeom prst="smileyFace">
            <a:avLst>
              <a:gd name="adj" fmla="val 4653"/>
            </a:avLst>
          </a:prstGeom>
          <a:noFill/>
          <a:ln w="25400">
            <a:solidFill>
              <a:schemeClr val="bg1"/>
            </a:solidFill>
            <a:round/>
          </a:ln>
          <a:extLst>
            <a:ext uri="{909E8E84-426E-40DD-AFC4-6F175D3DCCD1}">
              <a14:hiddenFill xmlns:a14="http://schemas.microsoft.com/office/drawing/2010/main">
                <a:solidFill>
                  <a:srgbClr val="FFFFFF"/>
                </a:solidFill>
              </a14:hiddenFill>
            </a:ext>
          </a:extLst>
        </p:spPr>
        <p:txBody>
          <a:bodyPr anchor="ctr"/>
          <a:lstStyle>
            <a:defPPr>
              <a:defRPr lang="zh-CN"/>
            </a:defPPr>
            <a:lvl1pPr marL="0" algn="l" defTabSz="914400" rtl="0" eaLnBrk="0" latinLnBrk="0" hangingPunct="0">
              <a:defRPr kumimoji="1" sz="2400" kern="1200">
                <a:solidFill>
                  <a:schemeClr val="tx1"/>
                </a:solidFill>
                <a:latin typeface="Arial" pitchFamily="34" charset="0"/>
                <a:ea typeface="宋体" panose="02010600030101010101" pitchFamily="2" charset="-122"/>
                <a:cs typeface="+mn-cs"/>
              </a:defRPr>
            </a:lvl1pPr>
            <a:lvl2pPr marL="742950" indent="-285750" algn="l" defTabSz="914400" rtl="0" eaLnBrk="0" latinLnBrk="0" hangingPunct="0">
              <a:defRPr kumimoji="1" sz="2400" kern="1200">
                <a:solidFill>
                  <a:schemeClr val="tx1"/>
                </a:solidFill>
                <a:latin typeface="Arial" pitchFamily="34" charset="0"/>
                <a:ea typeface="宋体" panose="02010600030101010101" pitchFamily="2" charset="-122"/>
                <a:cs typeface="+mn-cs"/>
              </a:defRPr>
            </a:lvl2pPr>
            <a:lvl3pPr marL="1143000" indent="-228600" algn="l" defTabSz="914400" rtl="0" eaLnBrk="0" latinLnBrk="0" hangingPunct="0">
              <a:defRPr kumimoji="1"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defRPr kumimoji="1" sz="24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defRPr kumimoji="1" sz="24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kumimoji="1" sz="24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kumimoji="1" sz="24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kumimoji="1" sz="24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kumimoji="1" sz="2400" kern="1200">
                <a:solidFill>
                  <a:schemeClr val="tx1"/>
                </a:solidFill>
                <a:latin typeface="Arial" pitchFamily="34" charset="0"/>
                <a:ea typeface="宋体" panose="02010600030101010101" pitchFamily="2" charset="-122"/>
                <a:cs typeface="+mn-cs"/>
              </a:defRPr>
            </a:lvl9pPr>
          </a:lstStyle>
          <a:p>
            <a:pPr algn="ctr" eaLnBrk="1" hangingPunct="1"/>
            <a:endParaRPr lang="zh-CN" altLang="en-US"/>
          </a:p>
        </p:txBody>
      </p:sp>
    </p:spTree>
    <p:extLst>
      <p:ext uri="{BB962C8B-B14F-4D97-AF65-F5344CB8AC3E}">
        <p14:creationId xmlns:p14="http://schemas.microsoft.com/office/powerpoint/2010/main" val="3000780086"/>
      </p:ext>
    </p:extLst>
  </p:cSld>
  <p:clrMapOvr>
    <a:masterClrMapping/>
  </p:clrMapOvr>
  <mc:AlternateContent>
    <mc:Choice xmlns:p14="http://schemas.microsoft.com/office/powerpoint/2010/main" Requires="p14">
      <p:transition spd="slow" advTm="3000" p14:dur="2000"/>
    </mc:Choice>
    <mc:Fallback>
      <p:transition spd="slow" advTm="3000"/>
    </mc:Fallback>
  </mc:AlternateConten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extBox 3">
            <a:extLst>
              <a:ext uri="{FF2B5EF4-FFF2-40B4-BE49-F238E27FC236}">
                <a16:creationId xmlns:a16="http://schemas.microsoft.com/office/drawing/2014/main" id="{994E8DCE-7F53-477D-9AD8-17DA4C062CCF}"/>
              </a:ext>
            </a:extLst>
          </p:cNvPr>
          <p:cNvSpPr txBox="1">
            <a:spLocks noChangeArrowheads="1"/>
          </p:cNvSpPr>
          <p:nvPr/>
        </p:nvSpPr>
        <p:spPr bwMode="auto">
          <a:xfrm>
            <a:off x="283158" y="360331"/>
            <a:ext cx="2646878" cy="5810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marL="0" algn="l" defTabSz="914400" rtl="0" eaLnBrk="0" latinLnBrk="0" hangingPunct="0">
              <a:defRPr kumimoji="1" sz="2400" kern="1200">
                <a:solidFill>
                  <a:schemeClr val="tx1"/>
                </a:solidFill>
                <a:latin typeface="Arial" pitchFamily="34" charset="0"/>
                <a:ea typeface="宋体" panose="02010600030101010101" pitchFamily="2" charset="-122"/>
                <a:cs typeface="+mn-cs"/>
              </a:defRPr>
            </a:lvl1pPr>
            <a:lvl2pPr marL="742950" indent="-285750" algn="l" defTabSz="914400" rtl="0" eaLnBrk="0" latinLnBrk="0" hangingPunct="0">
              <a:defRPr kumimoji="1" sz="2400" kern="1200">
                <a:solidFill>
                  <a:schemeClr val="tx1"/>
                </a:solidFill>
                <a:latin typeface="Arial" pitchFamily="34" charset="0"/>
                <a:ea typeface="宋体" panose="02010600030101010101" pitchFamily="2" charset="-122"/>
                <a:cs typeface="+mn-cs"/>
              </a:defRPr>
            </a:lvl2pPr>
            <a:lvl3pPr marL="1143000" indent="-228600" algn="l" defTabSz="914400" rtl="0" eaLnBrk="0" latinLnBrk="0" hangingPunct="0">
              <a:defRPr kumimoji="1"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defRPr kumimoji="1" sz="24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defRPr kumimoji="1" sz="24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kumimoji="1" sz="24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kumimoji="1" sz="24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kumimoji="1" sz="24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kumimoji="1" sz="2400" kern="1200">
                <a:solidFill>
                  <a:schemeClr val="tx1"/>
                </a:solidFill>
                <a:latin typeface="Arial" pitchFamily="34" charset="0"/>
                <a:ea typeface="宋体" panose="02010600030101010101" pitchFamily="2" charset="-122"/>
                <a:cs typeface="+mn-cs"/>
              </a:defRPr>
            </a:lvl9pPr>
          </a:lstStyle>
          <a:p>
            <a:pPr eaLnBrk="1" hangingPunct="1">
              <a:lnSpc>
                <a:spcPct val="150000"/>
              </a:lnSpc>
            </a:pPr>
            <a:r>
              <a:rPr lang="zh-CN" altLang="en-US" b="1">
                <a:solidFill>
                  <a:srgbClr val="0070C0"/>
                </a:solidFill>
                <a:latin typeface="微软雅黑" panose="020b0503020204020204" pitchFamily="34" charset="-122"/>
                <a:ea typeface="微软雅黑" panose="020b0503020204020204" pitchFamily="34" charset="-122"/>
              </a:rPr>
              <a:t>标准工时的作用：</a:t>
            </a:r>
          </a:p>
        </p:txBody>
      </p:sp>
      <p:cxnSp>
        <p:nvCxnSpPr>
          <p:cNvPr id="3" name="直接箭头连接符 2">
            <a:extLst>
              <a:ext uri="{FF2B5EF4-FFF2-40B4-BE49-F238E27FC236}">
                <a16:creationId xmlns:a16="http://schemas.microsoft.com/office/drawing/2014/main" id="{25FB57D5-6A39-47C7-80AD-D3B41A257B70}"/>
              </a:ext>
            </a:extLst>
          </p:cNvPr>
          <p:cNvCxnSpPr/>
          <p:nvPr/>
        </p:nvCxnSpPr>
        <p:spPr>
          <a:xfrm flipV="1">
            <a:off x="2466975" y="6288089"/>
            <a:ext cx="7005638" cy="28575"/>
          </a:xfrm>
          <a:prstGeom prst="straightConnector1">
            <a:avLst/>
          </a:prstGeom>
          <a:ln w="38100">
            <a:solidFill>
              <a:srgbClr val="00B0F0"/>
            </a:solidFill>
            <a:tailEnd type="triangle"/>
          </a:ln>
        </p:spPr>
        <p:style>
          <a:lnRef idx="1">
            <a:schemeClr val="accent1"/>
          </a:lnRef>
          <a:fillRef idx="0">
            <a:schemeClr val="accent1"/>
          </a:fillRef>
          <a:effectRef idx="0">
            <a:schemeClr val="accent1"/>
          </a:effectRef>
          <a:fontRef idx="minor">
            <a:schemeClr val="tx1"/>
          </a:fontRef>
        </p:style>
      </p:cxnSp>
      <p:cxnSp>
        <p:nvCxnSpPr>
          <p:cNvPr id="4" name="直接箭头连接符 3">
            <a:extLst>
              <a:ext uri="{FF2B5EF4-FFF2-40B4-BE49-F238E27FC236}">
                <a16:creationId xmlns:a16="http://schemas.microsoft.com/office/drawing/2014/main" id="{D26C2F08-3664-45F3-9EA9-EE2764AC0A12}"/>
              </a:ext>
            </a:extLst>
          </p:cNvPr>
          <p:cNvCxnSpPr/>
          <p:nvPr/>
        </p:nvCxnSpPr>
        <p:spPr>
          <a:xfrm flipH="1" flipV="1">
            <a:off x="2466975" y="4956175"/>
            <a:ext cx="0" cy="1360488"/>
          </a:xfrm>
          <a:prstGeom prst="straightConnector1">
            <a:avLst/>
          </a:prstGeom>
          <a:ln w="38100">
            <a:solidFill>
              <a:srgbClr val="00B0F0"/>
            </a:solidFill>
            <a:tailEnd type="triangle"/>
          </a:ln>
        </p:spPr>
        <p:style>
          <a:lnRef idx="1">
            <a:schemeClr val="accent1"/>
          </a:lnRef>
          <a:fillRef idx="0">
            <a:schemeClr val="accent1"/>
          </a:fillRef>
          <a:effectRef idx="0">
            <a:schemeClr val="accent1"/>
          </a:effectRef>
          <a:fontRef idx="minor">
            <a:schemeClr val="tx1"/>
          </a:fontRef>
        </p:style>
      </p:cxnSp>
      <p:cxnSp>
        <p:nvCxnSpPr>
          <p:cNvPr id="5" name="直接连接符 4">
            <a:extLst>
              <a:ext uri="{FF2B5EF4-FFF2-40B4-BE49-F238E27FC236}">
                <a16:creationId xmlns:a16="http://schemas.microsoft.com/office/drawing/2014/main" id="{97D6CC74-E8AE-4386-87CA-84A9ADEDD794}"/>
              </a:ext>
            </a:extLst>
          </p:cNvPr>
          <p:cNvCxnSpPr/>
          <p:nvPr/>
        </p:nvCxnSpPr>
        <p:spPr>
          <a:xfrm flipV="1">
            <a:off x="2453482" y="4052879"/>
            <a:ext cx="5752969" cy="2292350"/>
          </a:xfrm>
          <a:prstGeom prst="line">
            <a:avLst/>
          </a:prstGeom>
          <a:ln w="38100">
            <a:solidFill>
              <a:srgbClr val="00B0F0"/>
            </a:solidFill>
            <a:tailEnd type="none"/>
          </a:ln>
        </p:spPr>
        <p:style>
          <a:lnRef idx="1">
            <a:schemeClr val="accent1"/>
          </a:lnRef>
          <a:fillRef idx="0">
            <a:schemeClr val="accent1"/>
          </a:fillRef>
          <a:effectRef idx="0">
            <a:schemeClr val="accent1"/>
          </a:effectRef>
          <a:fontRef idx="minor">
            <a:schemeClr val="tx1"/>
          </a:fontRef>
        </p:style>
      </p:cxnSp>
      <p:sp>
        <p:nvSpPr>
          <p:cNvPr id="6" name="任意多边形 8">
            <a:extLst>
              <a:ext uri="{FF2B5EF4-FFF2-40B4-BE49-F238E27FC236}">
                <a16:creationId xmlns:a16="http://schemas.microsoft.com/office/drawing/2014/main" id="{686A9A8C-4793-4425-832B-4EC8D60A21D5}"/>
              </a:ext>
            </a:extLst>
          </p:cNvPr>
          <p:cNvSpPr/>
          <p:nvPr/>
        </p:nvSpPr>
        <p:spPr>
          <a:xfrm>
            <a:off x="2508250" y="5143500"/>
            <a:ext cx="6076950" cy="1144588"/>
          </a:xfrm>
          <a:custGeom>
            <a:gdLst>
              <a:gd name="connsiteX0" fmla="*/ 0 w 6077243"/>
              <a:gd name="connsiteY0" fmla="*/ 1144985 h 1144985"/>
              <a:gd name="connsiteX1" fmla="*/ 2110154 w 6077243"/>
              <a:gd name="connsiteY1" fmla="*/ 526006 h 1144985"/>
              <a:gd name="connsiteX2" fmla="*/ 3516923 w 6077243"/>
              <a:gd name="connsiteY2" fmla="*/ 216517 h 1144985"/>
              <a:gd name="connsiteX3" fmla="*/ 4684541 w 6077243"/>
              <a:gd name="connsiteY3" fmla="*/ 19569 h 1144985"/>
              <a:gd name="connsiteX4" fmla="*/ 5444197 w 6077243"/>
              <a:gd name="connsiteY4" fmla="*/ 5502 h 1144985"/>
              <a:gd name="connsiteX5" fmla="*/ 6077243 w 6077243"/>
              <a:gd name="connsiteY5" fmla="*/ 5502 h 114498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77243" h="1144985">
                <a:moveTo>
                  <a:pt x="0" y="1144985"/>
                </a:moveTo>
                <a:cubicBezTo>
                  <a:pt x="762000" y="912868"/>
                  <a:pt x="1524000" y="680751"/>
                  <a:pt x="2110154" y="526006"/>
                </a:cubicBezTo>
                <a:cubicBezTo>
                  <a:pt x="2696308" y="371261"/>
                  <a:pt x="3087859" y="300923"/>
                  <a:pt x="3516923" y="216517"/>
                </a:cubicBezTo>
                <a:cubicBezTo>
                  <a:pt x="3945987" y="132111"/>
                  <a:pt x="4363329" y="54738"/>
                  <a:pt x="4684541" y="19569"/>
                </a:cubicBezTo>
                <a:cubicBezTo>
                  <a:pt x="5005753" y="-15600"/>
                  <a:pt x="5212080" y="7846"/>
                  <a:pt x="5444197" y="5502"/>
                </a:cubicBezTo>
                <a:cubicBezTo>
                  <a:pt x="5676314" y="3158"/>
                  <a:pt x="5896708" y="57084"/>
                  <a:pt x="6077243" y="5502"/>
                </a:cubicBezTo>
              </a:path>
            </a:pathLst>
          </a:custGeom>
          <a:ln w="38100">
            <a:solidFill>
              <a:srgbClr val="FF0000"/>
            </a:solidFill>
          </a:ln>
        </p:spPr>
        <p:style>
          <a:lnRef idx="1">
            <a:schemeClr val="accent1"/>
          </a:lnRef>
          <a:fillRef idx="0">
            <a:schemeClr val="accent1"/>
          </a:fillRef>
          <a:effectRef idx="0">
            <a:schemeClr val="accent1"/>
          </a:effectRef>
          <a:fontRef idx="minor">
            <a:schemeClr val="tx1"/>
          </a:fontRef>
        </p:style>
        <p:txBody>
          <a:bodyPr anchor="ctr"/>
          <a:lstStyle>
            <a:defPPr>
              <a:defRPr lang="zh-CN"/>
            </a:defPPr>
            <a:lvl1pPr marL="0" algn="l" defTabSz="914400" rtl="0" eaLnBrk="1" latinLnBrk="0" hangingPunct="1">
              <a:defRPr sz="1800" kern="1200">
                <a:solidFill>
                  <a:srgbClr val="000000"/>
                </a:solidFill>
                <a:latin typeface="微软雅黑"/>
                <a:ea typeface="+mn-ea"/>
                <a:cs typeface="+mn-cs"/>
              </a:defRPr>
            </a:lvl1pPr>
            <a:lvl2pPr marL="457200" algn="l" defTabSz="914400" rtl="0" eaLnBrk="1" latinLnBrk="0" hangingPunct="1">
              <a:defRPr sz="1800" kern="1200">
                <a:solidFill>
                  <a:srgbClr val="000000"/>
                </a:solidFill>
                <a:latin typeface="微软雅黑"/>
                <a:ea typeface="+mn-ea"/>
                <a:cs typeface="+mn-cs"/>
              </a:defRPr>
            </a:lvl2pPr>
            <a:lvl3pPr marL="914400" algn="l" defTabSz="914400" rtl="0" eaLnBrk="1" latinLnBrk="0" hangingPunct="1">
              <a:defRPr sz="1800" kern="1200">
                <a:solidFill>
                  <a:srgbClr val="000000"/>
                </a:solidFill>
                <a:latin typeface="微软雅黑"/>
                <a:ea typeface="+mn-ea"/>
                <a:cs typeface="+mn-cs"/>
              </a:defRPr>
            </a:lvl3pPr>
            <a:lvl4pPr marL="1371600" algn="l" defTabSz="914400" rtl="0" eaLnBrk="1" latinLnBrk="0" hangingPunct="1">
              <a:defRPr sz="1800" kern="1200">
                <a:solidFill>
                  <a:srgbClr val="000000"/>
                </a:solidFill>
                <a:latin typeface="微软雅黑"/>
                <a:ea typeface="+mn-ea"/>
                <a:cs typeface="+mn-cs"/>
              </a:defRPr>
            </a:lvl4pPr>
            <a:lvl5pPr marL="1828800" algn="l" defTabSz="914400" rtl="0" eaLnBrk="1" latinLnBrk="0" hangingPunct="1">
              <a:defRPr sz="1800" kern="1200">
                <a:solidFill>
                  <a:srgbClr val="000000"/>
                </a:solidFill>
                <a:latin typeface="微软雅黑"/>
                <a:ea typeface="+mn-ea"/>
                <a:cs typeface="+mn-cs"/>
              </a:defRPr>
            </a:lvl5pPr>
            <a:lvl6pPr marL="2286000" algn="l" defTabSz="914400" rtl="0" eaLnBrk="1" latinLnBrk="0" hangingPunct="1">
              <a:defRPr sz="1800" kern="1200">
                <a:solidFill>
                  <a:srgbClr val="000000"/>
                </a:solidFill>
                <a:latin typeface="微软雅黑"/>
                <a:ea typeface="+mn-ea"/>
                <a:cs typeface="+mn-cs"/>
              </a:defRPr>
            </a:lvl6pPr>
            <a:lvl7pPr marL="2743200" algn="l" defTabSz="914400" rtl="0" eaLnBrk="1" latinLnBrk="0" hangingPunct="1">
              <a:defRPr sz="1800" kern="1200">
                <a:solidFill>
                  <a:srgbClr val="000000"/>
                </a:solidFill>
                <a:latin typeface="微软雅黑"/>
                <a:ea typeface="+mn-ea"/>
                <a:cs typeface="+mn-cs"/>
              </a:defRPr>
            </a:lvl7pPr>
            <a:lvl8pPr marL="3200400" algn="l" defTabSz="914400" rtl="0" eaLnBrk="1" latinLnBrk="0" hangingPunct="1">
              <a:defRPr sz="1800" kern="1200">
                <a:solidFill>
                  <a:srgbClr val="000000"/>
                </a:solidFill>
                <a:latin typeface="微软雅黑"/>
                <a:ea typeface="+mn-ea"/>
                <a:cs typeface="+mn-cs"/>
              </a:defRPr>
            </a:lvl8pPr>
            <a:lvl9pPr marL="3657600" algn="l" defTabSz="914400" rtl="0" eaLnBrk="1" latinLnBrk="0" hangingPunct="1">
              <a:defRPr sz="1800" kern="1200">
                <a:solidFill>
                  <a:srgbClr val="000000"/>
                </a:solidFill>
                <a:latin typeface="微软雅黑"/>
                <a:ea typeface="+mn-ea"/>
                <a:cs typeface="+mn-cs"/>
              </a:defRPr>
            </a:lvl9pPr>
          </a:lstStyle>
          <a:p>
            <a:pPr>
              <a:defRPr/>
            </a:pPr>
            <a:endParaRPr lang="zh-CN" altLang="en-US"/>
          </a:p>
        </p:txBody>
      </p:sp>
      <p:cxnSp>
        <p:nvCxnSpPr>
          <p:cNvPr id="7" name="直接箭头连接符 6">
            <a:extLst>
              <a:ext uri="{FF2B5EF4-FFF2-40B4-BE49-F238E27FC236}">
                <a16:creationId xmlns:a16="http://schemas.microsoft.com/office/drawing/2014/main" id="{60609D18-795C-4B94-A0A9-9E45E5E36D1E}"/>
              </a:ext>
            </a:extLst>
          </p:cNvPr>
          <p:cNvCxnSpPr/>
          <p:nvPr/>
        </p:nvCxnSpPr>
        <p:spPr>
          <a:xfrm flipH="1">
            <a:off x="8361363" y="4037013"/>
            <a:ext cx="0" cy="1147762"/>
          </a:xfrm>
          <a:prstGeom prst="straightConnector1">
            <a:avLst/>
          </a:prstGeom>
          <a:ln w="38100">
            <a:solidFill>
              <a:srgbClr val="FF0000"/>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8" name="圆角矩形标注 10">
            <a:extLst>
              <a:ext uri="{FF2B5EF4-FFF2-40B4-BE49-F238E27FC236}">
                <a16:creationId xmlns:a16="http://schemas.microsoft.com/office/drawing/2014/main" id="{7C2A2B9B-EAFA-4FF8-B6F8-86701FBBC169}"/>
              </a:ext>
            </a:extLst>
          </p:cNvPr>
          <p:cNvSpPr/>
          <p:nvPr/>
        </p:nvSpPr>
        <p:spPr>
          <a:xfrm>
            <a:off x="8585200" y="3503614"/>
            <a:ext cx="1828800" cy="688975"/>
          </a:xfrm>
          <a:prstGeom prst="wedgeRoundRectCallout">
            <a:avLst>
              <a:gd name="adj1" fmla="val -52371"/>
              <a:gd name="adj2" fmla="val 93382"/>
              <a:gd name="adj3" fmla="val 16667"/>
            </a:avLst>
          </a:prstGeom>
        </p:spPr>
        <p:style>
          <a:lnRef idx="1">
            <a:schemeClr val="accent2"/>
          </a:lnRef>
          <a:fillRef idx="3">
            <a:schemeClr val="accent2"/>
          </a:fillRef>
          <a:effectRef idx="2">
            <a:schemeClr val="accent2"/>
          </a:effectRef>
          <a:fontRef idx="minor">
            <a:schemeClr val="lt1"/>
          </a:fontRef>
        </p:style>
        <p:txBody>
          <a:bodyPr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defRPr/>
            </a:pPr>
            <a:r>
              <a:rPr lang="zh-CN" altLang="en-US" sz="2000" b="1">
                <a:latin typeface="微软雅黑" panose="020b0503020204020204" pitchFamily="34" charset="-122"/>
                <a:ea typeface="微软雅黑" panose="020b0503020204020204" pitchFamily="34" charset="-122"/>
              </a:rPr>
              <a:t>差距即目标</a:t>
            </a:r>
          </a:p>
        </p:txBody>
      </p:sp>
      <p:sp>
        <p:nvSpPr>
          <p:cNvPr id="9" name="TextBox 11">
            <a:extLst>
              <a:ext uri="{FF2B5EF4-FFF2-40B4-BE49-F238E27FC236}">
                <a16:creationId xmlns:a16="http://schemas.microsoft.com/office/drawing/2014/main" id="{D5E997DE-4ADB-4566-A278-D7A5EA7A2486}"/>
              </a:ext>
            </a:extLst>
          </p:cNvPr>
          <p:cNvSpPr txBox="1"/>
          <p:nvPr/>
        </p:nvSpPr>
        <p:spPr bwMode="auto">
          <a:xfrm rot="20346224">
            <a:off x="5849938" y="4470400"/>
            <a:ext cx="646112" cy="368300"/>
          </a:xfrm>
          <a:prstGeom prst="rect">
            <a:avLst/>
          </a:prstGeom>
          <a:noFill/>
          <a:ln w="9525">
            <a:noFill/>
            <a:miter lim="800000"/>
          </a:ln>
        </p:spPr>
        <p:txBody>
          <a:bodyPr wrap="none"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0" hangingPunct="0">
              <a:defRPr/>
            </a:pPr>
            <a:r>
              <a:rPr lang="zh-CN" altLang="en-US" b="1" kern="0">
                <a:solidFill>
                  <a:srgbClr val="00B0F0"/>
                </a:solidFill>
                <a:latin typeface="微软雅黑" panose="020b0503020204020204" pitchFamily="34" charset="-122"/>
                <a:ea typeface="微软雅黑" panose="020b0503020204020204" pitchFamily="34" charset="-122"/>
                <a:cs typeface="+mj-cs"/>
              </a:rPr>
              <a:t>标准</a:t>
            </a:r>
          </a:p>
        </p:txBody>
      </p:sp>
      <p:sp>
        <p:nvSpPr>
          <p:cNvPr id="10" name="TextBox 12">
            <a:extLst>
              <a:ext uri="{FF2B5EF4-FFF2-40B4-BE49-F238E27FC236}">
                <a16:creationId xmlns:a16="http://schemas.microsoft.com/office/drawing/2014/main" id="{D8077BA9-31F2-4E24-8665-EC19B4B0721D}"/>
              </a:ext>
            </a:extLst>
          </p:cNvPr>
          <p:cNvSpPr txBox="1"/>
          <p:nvPr/>
        </p:nvSpPr>
        <p:spPr bwMode="auto">
          <a:xfrm>
            <a:off x="7232651" y="4757738"/>
            <a:ext cx="646113" cy="368300"/>
          </a:xfrm>
          <a:prstGeom prst="rect">
            <a:avLst/>
          </a:prstGeom>
          <a:noFill/>
          <a:ln w="9525">
            <a:noFill/>
            <a:miter lim="800000"/>
          </a:ln>
        </p:spPr>
        <p:txBody>
          <a:bodyPr wrap="none"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0" hangingPunct="0">
              <a:defRPr/>
            </a:pPr>
            <a:r>
              <a:rPr lang="zh-CN" altLang="en-US" b="1" kern="0">
                <a:solidFill>
                  <a:srgbClr val="FF0000"/>
                </a:solidFill>
                <a:latin typeface="微软雅黑" panose="020b0503020204020204" pitchFamily="34" charset="-122"/>
                <a:ea typeface="微软雅黑" panose="020b0503020204020204" pitchFamily="34" charset="-122"/>
                <a:cs typeface="+mj-cs"/>
              </a:rPr>
              <a:t>实际</a:t>
            </a:r>
          </a:p>
        </p:txBody>
      </p:sp>
      <p:sp>
        <p:nvSpPr>
          <p:cNvPr id="11" name="圆角矩形 14">
            <a:extLst>
              <a:ext uri="{FF2B5EF4-FFF2-40B4-BE49-F238E27FC236}">
                <a16:creationId xmlns:a16="http://schemas.microsoft.com/office/drawing/2014/main" id="{31572AAE-B5AE-4F7B-8AB4-EBC770003390}"/>
              </a:ext>
            </a:extLst>
          </p:cNvPr>
          <p:cNvSpPr/>
          <p:nvPr/>
        </p:nvSpPr>
        <p:spPr>
          <a:xfrm>
            <a:off x="2466975" y="1431926"/>
            <a:ext cx="4319587" cy="577850"/>
          </a:xfrm>
          <a:prstGeom prst="roundRect">
            <a:avLst/>
          </a:prstGeom>
        </p:spPr>
        <p:style>
          <a:lnRef idx="2">
            <a:schemeClr val="accent1"/>
          </a:lnRef>
          <a:fillRef idx="1">
            <a:schemeClr val="lt1"/>
          </a:fillRef>
          <a:effectRef idx="0">
            <a:schemeClr val="accent1"/>
          </a:effectRef>
          <a:fontRef idx="minor">
            <a:schemeClr val="dk1"/>
          </a:fontRef>
        </p:style>
        <p:txBody>
          <a:bodyPr anchor="ctr"/>
          <a:lstStyle>
            <a:defPPr>
              <a:defRPr lang="zh-CN"/>
            </a:defPPr>
            <a:lvl1pPr marL="0" algn="l" defTabSz="914400" rtl="0" eaLnBrk="1" latinLnBrk="0" hangingPunct="1">
              <a:defRPr sz="1800" kern="1200">
                <a:solidFill>
                  <a:srgbClr val="000000"/>
                </a:solidFill>
                <a:latin typeface="微软雅黑"/>
                <a:ea typeface="+mn-ea"/>
                <a:cs typeface="+mn-cs"/>
              </a:defRPr>
            </a:lvl1pPr>
            <a:lvl2pPr marL="457200" algn="l" defTabSz="914400" rtl="0" eaLnBrk="1" latinLnBrk="0" hangingPunct="1">
              <a:defRPr sz="1800" kern="1200">
                <a:solidFill>
                  <a:srgbClr val="000000"/>
                </a:solidFill>
                <a:latin typeface="微软雅黑"/>
                <a:ea typeface="+mn-ea"/>
                <a:cs typeface="+mn-cs"/>
              </a:defRPr>
            </a:lvl2pPr>
            <a:lvl3pPr marL="914400" algn="l" defTabSz="914400" rtl="0" eaLnBrk="1" latinLnBrk="0" hangingPunct="1">
              <a:defRPr sz="1800" kern="1200">
                <a:solidFill>
                  <a:srgbClr val="000000"/>
                </a:solidFill>
                <a:latin typeface="微软雅黑"/>
                <a:ea typeface="+mn-ea"/>
                <a:cs typeface="+mn-cs"/>
              </a:defRPr>
            </a:lvl3pPr>
            <a:lvl4pPr marL="1371600" algn="l" defTabSz="914400" rtl="0" eaLnBrk="1" latinLnBrk="0" hangingPunct="1">
              <a:defRPr sz="1800" kern="1200">
                <a:solidFill>
                  <a:srgbClr val="000000"/>
                </a:solidFill>
                <a:latin typeface="微软雅黑"/>
                <a:ea typeface="+mn-ea"/>
                <a:cs typeface="+mn-cs"/>
              </a:defRPr>
            </a:lvl4pPr>
            <a:lvl5pPr marL="1828800" algn="l" defTabSz="914400" rtl="0" eaLnBrk="1" latinLnBrk="0" hangingPunct="1">
              <a:defRPr sz="1800" kern="1200">
                <a:solidFill>
                  <a:srgbClr val="000000"/>
                </a:solidFill>
                <a:latin typeface="微软雅黑"/>
                <a:ea typeface="+mn-ea"/>
                <a:cs typeface="+mn-cs"/>
              </a:defRPr>
            </a:lvl5pPr>
            <a:lvl6pPr marL="2286000" algn="l" defTabSz="914400" rtl="0" eaLnBrk="1" latinLnBrk="0" hangingPunct="1">
              <a:defRPr sz="1800" kern="1200">
                <a:solidFill>
                  <a:srgbClr val="000000"/>
                </a:solidFill>
                <a:latin typeface="微软雅黑"/>
                <a:ea typeface="+mn-ea"/>
                <a:cs typeface="+mn-cs"/>
              </a:defRPr>
            </a:lvl6pPr>
            <a:lvl7pPr marL="2743200" algn="l" defTabSz="914400" rtl="0" eaLnBrk="1" latinLnBrk="0" hangingPunct="1">
              <a:defRPr sz="1800" kern="1200">
                <a:solidFill>
                  <a:srgbClr val="000000"/>
                </a:solidFill>
                <a:latin typeface="微软雅黑"/>
                <a:ea typeface="+mn-ea"/>
                <a:cs typeface="+mn-cs"/>
              </a:defRPr>
            </a:lvl7pPr>
            <a:lvl8pPr marL="3200400" algn="l" defTabSz="914400" rtl="0" eaLnBrk="1" latinLnBrk="0" hangingPunct="1">
              <a:defRPr sz="1800" kern="1200">
                <a:solidFill>
                  <a:srgbClr val="000000"/>
                </a:solidFill>
                <a:latin typeface="微软雅黑"/>
                <a:ea typeface="+mn-ea"/>
                <a:cs typeface="+mn-cs"/>
              </a:defRPr>
            </a:lvl8pPr>
            <a:lvl9pPr marL="3657600" algn="l" defTabSz="914400" rtl="0" eaLnBrk="1" latinLnBrk="0" hangingPunct="1">
              <a:defRPr sz="1800" kern="1200">
                <a:solidFill>
                  <a:srgbClr val="000000"/>
                </a:solidFill>
                <a:latin typeface="微软雅黑"/>
                <a:ea typeface="+mn-ea"/>
                <a:cs typeface="+mn-cs"/>
              </a:defRPr>
            </a:lvl9pPr>
          </a:lstStyle>
          <a:p>
            <a:pPr algn="ctr">
              <a:defRPr/>
            </a:pPr>
            <a:r>
              <a:rPr lang="zh-CN" altLang="en-US" sz="2000" b="1">
                <a:latin typeface="微软雅黑" panose="020b0503020204020204" pitchFamily="34" charset="-122"/>
                <a:ea typeface="微软雅黑" panose="020b0503020204020204" pitchFamily="34" charset="-122"/>
              </a:rPr>
              <a:t>标准工时是系统评价与改善的基础</a:t>
            </a:r>
          </a:p>
        </p:txBody>
      </p:sp>
      <p:sp>
        <p:nvSpPr>
          <p:cNvPr id="12" name="矩形 8">
            <a:extLst>
              <a:ext uri="{FF2B5EF4-FFF2-40B4-BE49-F238E27FC236}">
                <a16:creationId xmlns:a16="http://schemas.microsoft.com/office/drawing/2014/main" id="{CDA2A538-D888-4E64-A166-DBA03A7C8B80}"/>
              </a:ext>
            </a:extLst>
          </p:cNvPr>
          <p:cNvSpPr>
            <a:spLocks noChangeArrowheads="1"/>
          </p:cNvSpPr>
          <p:nvPr/>
        </p:nvSpPr>
        <p:spPr bwMode="auto">
          <a:xfrm>
            <a:off x="2453482" y="2401848"/>
            <a:ext cx="6694487" cy="1477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marL="0" algn="l" defTabSz="914400" rtl="0" eaLnBrk="0" latinLnBrk="0" hangingPunct="0">
              <a:defRPr kumimoji="1" sz="2400" kern="1200">
                <a:solidFill>
                  <a:schemeClr val="tx1"/>
                </a:solidFill>
                <a:latin typeface="Arial" pitchFamily="34" charset="0"/>
                <a:ea typeface="宋体" panose="02010600030101010101" pitchFamily="2" charset="-122"/>
                <a:cs typeface="+mn-cs"/>
              </a:defRPr>
            </a:lvl1pPr>
            <a:lvl2pPr marL="742950" indent="-285750" algn="l" defTabSz="914400" rtl="0" eaLnBrk="0" latinLnBrk="0" hangingPunct="0">
              <a:defRPr kumimoji="1" sz="2400" kern="1200">
                <a:solidFill>
                  <a:schemeClr val="tx1"/>
                </a:solidFill>
                <a:latin typeface="Arial" pitchFamily="34" charset="0"/>
                <a:ea typeface="宋体" panose="02010600030101010101" pitchFamily="2" charset="-122"/>
                <a:cs typeface="+mn-cs"/>
              </a:defRPr>
            </a:lvl2pPr>
            <a:lvl3pPr marL="1143000" indent="-228600" algn="l" defTabSz="914400" rtl="0" eaLnBrk="0" latinLnBrk="0" hangingPunct="0">
              <a:defRPr kumimoji="1"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defRPr kumimoji="1" sz="24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defRPr kumimoji="1" sz="24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kumimoji="1" sz="24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kumimoji="1" sz="24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kumimoji="1" sz="24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kumimoji="1" sz="2400" kern="1200">
                <a:solidFill>
                  <a:schemeClr val="tx1"/>
                </a:solidFill>
                <a:latin typeface="Arial" pitchFamily="34" charset="0"/>
                <a:ea typeface="宋体" panose="02010600030101010101" pitchFamily="2" charset="-122"/>
                <a:cs typeface="+mn-cs"/>
              </a:defRPr>
            </a:lvl9pPr>
          </a:lstStyle>
          <a:p>
            <a:pPr eaLnBrk="1" hangingPunct="1">
              <a:lnSpc>
                <a:spcPct val="150000"/>
              </a:lnSpc>
            </a:pPr>
            <a:r>
              <a:rPr lang="zh-CN" altLang="en-US" sz="2000" b="1">
                <a:latin typeface="微软雅黑" panose="020b0503020204020204" pitchFamily="34" charset="-122"/>
                <a:ea typeface="微软雅黑" panose="020b0503020204020204" pitchFamily="34" charset="-122"/>
              </a:rPr>
              <a:t>*可以通过作业测定来判断作业方法的优劣；</a:t>
            </a:r>
          </a:p>
          <a:p>
            <a:pPr eaLnBrk="1" hangingPunct="1">
              <a:lnSpc>
                <a:spcPct val="150000"/>
              </a:lnSpc>
            </a:pPr>
            <a:r>
              <a:rPr lang="zh-CN" altLang="en-US" sz="2000" b="1">
                <a:latin typeface="微软雅黑" panose="020b0503020204020204" pitchFamily="34" charset="-122"/>
                <a:ea typeface="微软雅黑" panose="020b0503020204020204" pitchFamily="34" charset="-122"/>
              </a:rPr>
              <a:t>*可以排除或减少无价值时间；</a:t>
            </a:r>
            <a:endParaRPr lang="en-US" altLang="zh-CN" sz="2000" b="1">
              <a:latin typeface="微软雅黑" panose="020b0503020204020204" pitchFamily="34" charset="-122"/>
              <a:ea typeface="微软雅黑" panose="020b0503020204020204" pitchFamily="34" charset="-122"/>
            </a:endParaRPr>
          </a:p>
          <a:p>
            <a:pPr eaLnBrk="1" hangingPunct="1">
              <a:lnSpc>
                <a:spcPct val="150000"/>
              </a:lnSpc>
            </a:pPr>
            <a:r>
              <a:rPr lang="zh-CN" altLang="en-US" sz="2000" b="1">
                <a:latin typeface="微软雅黑" panose="020b0503020204020204" pitchFamily="34" charset="-122"/>
                <a:ea typeface="微软雅黑" panose="020b0503020204020204" pitchFamily="34" charset="-122"/>
              </a:rPr>
              <a:t>*设计和改善生产系统的依据；</a:t>
            </a:r>
            <a:endParaRPr lang="en-US" altLang="zh-CN" sz="2000" b="1">
              <a:latin typeface="微软雅黑" panose="020b0503020204020204" pitchFamily="34" charset="-122"/>
              <a:ea typeface="微软雅黑" panose="020b0503020204020204" pitchFamily="34" charset="-122"/>
            </a:endParaRPr>
          </a:p>
        </p:txBody>
      </p:sp>
    </p:spTree>
    <p:extLst>
      <p:ext uri="{BB962C8B-B14F-4D97-AF65-F5344CB8AC3E}">
        <p14:creationId xmlns:p14="http://schemas.microsoft.com/office/powerpoint/2010/main" val="1386185485"/>
      </p:ext>
    </p:extLst>
  </p:cSld>
  <p:clrMapOvr>
    <a:masterClrMapping/>
  </p:clrMapOvr>
  <mc:AlternateContent>
    <mc:Choice xmlns:p14="http://schemas.microsoft.com/office/powerpoint/2010/main" Requires="p14">
      <p:transition spd="slow" advTm="3000" p14:dur="2000"/>
    </mc:Choice>
    <mc:Fallback>
      <p:transition spd="slow" advTm="3000"/>
    </mc:Fallback>
  </mc:AlternateConten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矩形 6">
            <a:extLst>
              <a:ext uri="{FF2B5EF4-FFF2-40B4-BE49-F238E27FC236}">
                <a16:creationId xmlns:a16="http://schemas.microsoft.com/office/drawing/2014/main" id="{CC1170F9-7C8E-4CD1-B0D3-AE7CBD8CE9BC}"/>
              </a:ext>
            </a:extLst>
          </p:cNvPr>
          <p:cNvSpPr>
            <a:spLocks noChangeArrowheads="1"/>
          </p:cNvSpPr>
          <p:nvPr/>
        </p:nvSpPr>
        <p:spPr bwMode="auto">
          <a:xfrm>
            <a:off x="2351088" y="2582863"/>
            <a:ext cx="6013450" cy="28622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marL="0" algn="l" defTabSz="914400" rtl="0" eaLnBrk="0" latinLnBrk="0" hangingPunct="0">
              <a:defRPr kumimoji="1" sz="2400" kern="1200">
                <a:solidFill>
                  <a:schemeClr val="tx1"/>
                </a:solidFill>
                <a:latin typeface="Arial" pitchFamily="34" charset="0"/>
                <a:ea typeface="宋体" panose="02010600030101010101" pitchFamily="2" charset="-122"/>
                <a:cs typeface="+mn-cs"/>
              </a:defRPr>
            </a:lvl1pPr>
            <a:lvl2pPr marL="742950" indent="-285750" algn="l" defTabSz="914400" rtl="0" eaLnBrk="0" latinLnBrk="0" hangingPunct="0">
              <a:defRPr kumimoji="1" sz="2400" kern="1200">
                <a:solidFill>
                  <a:schemeClr val="tx1"/>
                </a:solidFill>
                <a:latin typeface="Arial" pitchFamily="34" charset="0"/>
                <a:ea typeface="宋体" panose="02010600030101010101" pitchFamily="2" charset="-122"/>
                <a:cs typeface="+mn-cs"/>
              </a:defRPr>
            </a:lvl2pPr>
            <a:lvl3pPr marL="1143000" indent="-228600" algn="l" defTabSz="914400" rtl="0" eaLnBrk="0" latinLnBrk="0" hangingPunct="0">
              <a:defRPr kumimoji="1"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defRPr kumimoji="1" sz="24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defRPr kumimoji="1" sz="24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kumimoji="1" sz="24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kumimoji="1" sz="24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kumimoji="1" sz="24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kumimoji="1" sz="2400" kern="1200">
                <a:solidFill>
                  <a:schemeClr val="tx1"/>
                </a:solidFill>
                <a:latin typeface="Arial" pitchFamily="34" charset="0"/>
                <a:ea typeface="宋体" panose="02010600030101010101" pitchFamily="2" charset="-122"/>
                <a:cs typeface="+mn-cs"/>
              </a:defRPr>
            </a:lvl9pPr>
          </a:lstStyle>
          <a:p>
            <a:pPr eaLnBrk="1" hangingPunct="1">
              <a:lnSpc>
                <a:spcPct val="150000"/>
              </a:lnSpc>
            </a:pPr>
            <a:r>
              <a:rPr lang="zh-CN" altLang="en-US" sz="2000" b="1">
                <a:latin typeface="微软雅黑" panose="020b0503020204020204" pitchFamily="34" charset="-122"/>
                <a:ea typeface="微软雅黑" panose="020b0503020204020204" pitchFamily="34" charset="-122"/>
              </a:rPr>
              <a:t>*作为人员定额的基础</a:t>
            </a:r>
            <a:endParaRPr lang="en-US" altLang="zh-CN" sz="2000" b="1">
              <a:latin typeface="微软雅黑" panose="020b0503020204020204" pitchFamily="34" charset="-122"/>
              <a:ea typeface="微软雅黑" panose="020b0503020204020204" pitchFamily="34" charset="-122"/>
            </a:endParaRPr>
          </a:p>
          <a:p>
            <a:pPr eaLnBrk="1" hangingPunct="1">
              <a:lnSpc>
                <a:spcPct val="150000"/>
              </a:lnSpc>
            </a:pPr>
            <a:r>
              <a:rPr lang="zh-CN" altLang="en-US" sz="2000" b="1">
                <a:latin typeface="微软雅黑" panose="020b0503020204020204" pitchFamily="34" charset="-122"/>
                <a:ea typeface="微软雅黑" panose="020b0503020204020204" pitchFamily="34" charset="-122"/>
              </a:rPr>
              <a:t>*作为生产计划的基础（制造能力规划）</a:t>
            </a:r>
            <a:endParaRPr lang="en-US" altLang="zh-CN" sz="2000" b="1">
              <a:latin typeface="微软雅黑" panose="020b0503020204020204" pitchFamily="34" charset="-122"/>
              <a:ea typeface="微软雅黑" panose="020b0503020204020204" pitchFamily="34" charset="-122"/>
            </a:endParaRPr>
          </a:p>
          <a:p>
            <a:pPr eaLnBrk="1" hangingPunct="1">
              <a:lnSpc>
                <a:spcPct val="150000"/>
              </a:lnSpc>
            </a:pPr>
            <a:r>
              <a:rPr lang="zh-CN" altLang="en-US" sz="2000" b="1">
                <a:latin typeface="微软雅黑" panose="020b0503020204020204" pitchFamily="34" charset="-122"/>
                <a:ea typeface="微软雅黑" panose="020b0503020204020204" pitchFamily="34" charset="-122"/>
              </a:rPr>
              <a:t>*作为日程计划的基础（制造日程排产）</a:t>
            </a:r>
            <a:endParaRPr lang="en-US" altLang="zh-CN" sz="2000" b="1">
              <a:latin typeface="微软雅黑" panose="020b0503020204020204" pitchFamily="34" charset="-122"/>
              <a:ea typeface="微软雅黑" panose="020b0503020204020204" pitchFamily="34" charset="-122"/>
            </a:endParaRPr>
          </a:p>
          <a:p>
            <a:pPr eaLnBrk="1" hangingPunct="1">
              <a:lnSpc>
                <a:spcPct val="150000"/>
              </a:lnSpc>
            </a:pPr>
            <a:r>
              <a:rPr lang="zh-CN" altLang="en-US" sz="2000" b="1">
                <a:latin typeface="微软雅黑" panose="020b0503020204020204" pitchFamily="34" charset="-122"/>
                <a:ea typeface="微软雅黑" panose="020b0503020204020204" pitchFamily="34" charset="-122"/>
              </a:rPr>
              <a:t>*作为设定标准成本、成本报价等企业核算的基础</a:t>
            </a:r>
          </a:p>
          <a:p>
            <a:pPr eaLnBrk="1" hangingPunct="1">
              <a:lnSpc>
                <a:spcPct val="150000"/>
              </a:lnSpc>
            </a:pPr>
            <a:r>
              <a:rPr lang="zh-CN" altLang="en-US" sz="2000" b="1">
                <a:latin typeface="微软雅黑" panose="020b0503020204020204" pitchFamily="34" charset="-122"/>
                <a:ea typeface="微软雅黑" panose="020b0503020204020204" pitchFamily="34" charset="-122"/>
              </a:rPr>
              <a:t>*外协单价的决定</a:t>
            </a:r>
            <a:endParaRPr lang="en-US" altLang="zh-CN" sz="2000" b="1">
              <a:latin typeface="微软雅黑" panose="020b0503020204020204" pitchFamily="34" charset="-122"/>
              <a:ea typeface="微软雅黑" panose="020b0503020204020204" pitchFamily="34" charset="-122"/>
            </a:endParaRPr>
          </a:p>
          <a:p>
            <a:pPr eaLnBrk="1" hangingPunct="1">
              <a:lnSpc>
                <a:spcPct val="150000"/>
              </a:lnSpc>
            </a:pPr>
            <a:r>
              <a:rPr lang="zh-CN" altLang="en-US" sz="2000" b="1">
                <a:latin typeface="微软雅黑" panose="020b0503020204020204" pitchFamily="34" charset="-122"/>
                <a:ea typeface="微软雅黑" panose="020b0503020204020204" pitchFamily="34" charset="-122"/>
              </a:rPr>
              <a:t>*分配原则和奖励制度的依据</a:t>
            </a:r>
          </a:p>
        </p:txBody>
      </p:sp>
      <p:sp>
        <p:nvSpPr>
          <p:cNvPr id="4" name="TextBox 4">
            <a:extLst>
              <a:ext uri="{FF2B5EF4-FFF2-40B4-BE49-F238E27FC236}">
                <a16:creationId xmlns:a16="http://schemas.microsoft.com/office/drawing/2014/main" id="{506E315F-6E40-4B43-B4D5-EA00C351650B}"/>
              </a:ext>
            </a:extLst>
          </p:cNvPr>
          <p:cNvSpPr txBox="1">
            <a:spLocks noChangeArrowheads="1"/>
          </p:cNvSpPr>
          <p:nvPr/>
        </p:nvSpPr>
        <p:spPr bwMode="auto">
          <a:xfrm>
            <a:off x="178986" y="203804"/>
            <a:ext cx="2646878" cy="5810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marL="0" algn="l" defTabSz="914400" rtl="0" eaLnBrk="0" latinLnBrk="0" hangingPunct="0">
              <a:defRPr kumimoji="1" sz="2400" kern="1200">
                <a:solidFill>
                  <a:schemeClr val="tx1"/>
                </a:solidFill>
                <a:latin typeface="Arial" pitchFamily="34" charset="0"/>
                <a:ea typeface="宋体" panose="02010600030101010101" pitchFamily="2" charset="-122"/>
                <a:cs typeface="+mn-cs"/>
              </a:defRPr>
            </a:lvl1pPr>
            <a:lvl2pPr marL="742950" indent="-285750" algn="l" defTabSz="914400" rtl="0" eaLnBrk="0" latinLnBrk="0" hangingPunct="0">
              <a:defRPr kumimoji="1" sz="2400" kern="1200">
                <a:solidFill>
                  <a:schemeClr val="tx1"/>
                </a:solidFill>
                <a:latin typeface="Arial" pitchFamily="34" charset="0"/>
                <a:ea typeface="宋体" panose="02010600030101010101" pitchFamily="2" charset="-122"/>
                <a:cs typeface="+mn-cs"/>
              </a:defRPr>
            </a:lvl2pPr>
            <a:lvl3pPr marL="1143000" indent="-228600" algn="l" defTabSz="914400" rtl="0" eaLnBrk="0" latinLnBrk="0" hangingPunct="0">
              <a:defRPr kumimoji="1"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defRPr kumimoji="1" sz="24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defRPr kumimoji="1" sz="24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kumimoji="1" sz="24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kumimoji="1" sz="24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kumimoji="1" sz="24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kumimoji="1" sz="2400" kern="1200">
                <a:solidFill>
                  <a:schemeClr val="tx1"/>
                </a:solidFill>
                <a:latin typeface="Arial" pitchFamily="34" charset="0"/>
                <a:ea typeface="宋体" panose="02010600030101010101" pitchFamily="2" charset="-122"/>
                <a:cs typeface="+mn-cs"/>
              </a:defRPr>
            </a:lvl9pPr>
          </a:lstStyle>
          <a:p>
            <a:pPr eaLnBrk="1" hangingPunct="1">
              <a:lnSpc>
                <a:spcPct val="150000"/>
              </a:lnSpc>
            </a:pPr>
            <a:r>
              <a:rPr lang="zh-CN" altLang="en-US" b="1">
                <a:solidFill>
                  <a:srgbClr val="0070C0"/>
                </a:solidFill>
                <a:latin typeface="微软雅黑" panose="020b0503020204020204" pitchFamily="34" charset="-122"/>
                <a:ea typeface="微软雅黑" panose="020b0503020204020204" pitchFamily="34" charset="-122"/>
              </a:rPr>
              <a:t>标准工时的作用：</a:t>
            </a:r>
          </a:p>
        </p:txBody>
      </p:sp>
      <p:sp>
        <p:nvSpPr>
          <p:cNvPr id="5" name="圆角矩形 6">
            <a:extLst>
              <a:ext uri="{FF2B5EF4-FFF2-40B4-BE49-F238E27FC236}">
                <a16:creationId xmlns:a16="http://schemas.microsoft.com/office/drawing/2014/main" id="{0F3E0951-0413-45F9-BD2B-DBB89AE5DB91}"/>
              </a:ext>
            </a:extLst>
          </p:cNvPr>
          <p:cNvSpPr/>
          <p:nvPr/>
        </p:nvSpPr>
        <p:spPr>
          <a:xfrm>
            <a:off x="2351088" y="1857376"/>
            <a:ext cx="2663825" cy="577850"/>
          </a:xfrm>
          <a:prstGeom prst="roundRect">
            <a:avLst/>
          </a:prstGeom>
        </p:spPr>
        <p:style>
          <a:lnRef idx="2">
            <a:schemeClr val="accent1"/>
          </a:lnRef>
          <a:fillRef idx="1">
            <a:schemeClr val="lt1"/>
          </a:fillRef>
          <a:effectRef idx="0">
            <a:schemeClr val="accent1"/>
          </a:effectRef>
          <a:fontRef idx="minor">
            <a:schemeClr val="dk1"/>
          </a:fontRef>
        </p:style>
        <p:txBody>
          <a:bodyPr anchor="ctr"/>
          <a:lstStyle>
            <a:defPPr>
              <a:defRPr lang="zh-CN"/>
            </a:defPPr>
            <a:lvl1pPr marL="0" algn="l" defTabSz="914400" rtl="0" eaLnBrk="1" latinLnBrk="0" hangingPunct="1">
              <a:defRPr sz="1800" kern="1200">
                <a:solidFill>
                  <a:srgbClr val="000000"/>
                </a:solidFill>
                <a:latin typeface="微软雅黑"/>
                <a:ea typeface="+mn-ea"/>
                <a:cs typeface="+mn-cs"/>
              </a:defRPr>
            </a:lvl1pPr>
            <a:lvl2pPr marL="457200" algn="l" defTabSz="914400" rtl="0" eaLnBrk="1" latinLnBrk="0" hangingPunct="1">
              <a:defRPr sz="1800" kern="1200">
                <a:solidFill>
                  <a:srgbClr val="000000"/>
                </a:solidFill>
                <a:latin typeface="微软雅黑"/>
                <a:ea typeface="+mn-ea"/>
                <a:cs typeface="+mn-cs"/>
              </a:defRPr>
            </a:lvl2pPr>
            <a:lvl3pPr marL="914400" algn="l" defTabSz="914400" rtl="0" eaLnBrk="1" latinLnBrk="0" hangingPunct="1">
              <a:defRPr sz="1800" kern="1200">
                <a:solidFill>
                  <a:srgbClr val="000000"/>
                </a:solidFill>
                <a:latin typeface="微软雅黑"/>
                <a:ea typeface="+mn-ea"/>
                <a:cs typeface="+mn-cs"/>
              </a:defRPr>
            </a:lvl3pPr>
            <a:lvl4pPr marL="1371600" algn="l" defTabSz="914400" rtl="0" eaLnBrk="1" latinLnBrk="0" hangingPunct="1">
              <a:defRPr sz="1800" kern="1200">
                <a:solidFill>
                  <a:srgbClr val="000000"/>
                </a:solidFill>
                <a:latin typeface="微软雅黑"/>
                <a:ea typeface="+mn-ea"/>
                <a:cs typeface="+mn-cs"/>
              </a:defRPr>
            </a:lvl4pPr>
            <a:lvl5pPr marL="1828800" algn="l" defTabSz="914400" rtl="0" eaLnBrk="1" latinLnBrk="0" hangingPunct="1">
              <a:defRPr sz="1800" kern="1200">
                <a:solidFill>
                  <a:srgbClr val="000000"/>
                </a:solidFill>
                <a:latin typeface="微软雅黑"/>
                <a:ea typeface="+mn-ea"/>
                <a:cs typeface="+mn-cs"/>
              </a:defRPr>
            </a:lvl5pPr>
            <a:lvl6pPr marL="2286000" algn="l" defTabSz="914400" rtl="0" eaLnBrk="1" latinLnBrk="0" hangingPunct="1">
              <a:defRPr sz="1800" kern="1200">
                <a:solidFill>
                  <a:srgbClr val="000000"/>
                </a:solidFill>
                <a:latin typeface="微软雅黑"/>
                <a:ea typeface="+mn-ea"/>
                <a:cs typeface="+mn-cs"/>
              </a:defRPr>
            </a:lvl6pPr>
            <a:lvl7pPr marL="2743200" algn="l" defTabSz="914400" rtl="0" eaLnBrk="1" latinLnBrk="0" hangingPunct="1">
              <a:defRPr sz="1800" kern="1200">
                <a:solidFill>
                  <a:srgbClr val="000000"/>
                </a:solidFill>
                <a:latin typeface="微软雅黑"/>
                <a:ea typeface="+mn-ea"/>
                <a:cs typeface="+mn-cs"/>
              </a:defRPr>
            </a:lvl7pPr>
            <a:lvl8pPr marL="3200400" algn="l" defTabSz="914400" rtl="0" eaLnBrk="1" latinLnBrk="0" hangingPunct="1">
              <a:defRPr sz="1800" kern="1200">
                <a:solidFill>
                  <a:srgbClr val="000000"/>
                </a:solidFill>
                <a:latin typeface="微软雅黑"/>
                <a:ea typeface="+mn-ea"/>
                <a:cs typeface="+mn-cs"/>
              </a:defRPr>
            </a:lvl8pPr>
            <a:lvl9pPr marL="3657600" algn="l" defTabSz="914400" rtl="0" eaLnBrk="1" latinLnBrk="0" hangingPunct="1">
              <a:defRPr sz="1800" kern="1200">
                <a:solidFill>
                  <a:srgbClr val="000000"/>
                </a:solidFill>
                <a:latin typeface="微软雅黑"/>
                <a:ea typeface="+mn-ea"/>
                <a:cs typeface="+mn-cs"/>
              </a:defRPr>
            </a:lvl9pPr>
          </a:lstStyle>
          <a:p>
            <a:pPr algn="ctr">
              <a:defRPr/>
            </a:pPr>
            <a:r>
              <a:rPr lang="zh-CN" altLang="en-US" sz="2000" b="1">
                <a:latin typeface="微软雅黑" panose="020b0503020204020204" pitchFamily="34" charset="-122"/>
                <a:ea typeface="微软雅黑" panose="020b0503020204020204" pitchFamily="34" charset="-122"/>
              </a:rPr>
              <a:t>标准工时的管理用途</a:t>
            </a:r>
          </a:p>
        </p:txBody>
      </p:sp>
      <p:pic>
        <p:nvPicPr>
          <p:cNvPr id="6" name="Picture 5" descr="BD10470_[1]">
            <a:extLst>
              <a:ext uri="{FF2B5EF4-FFF2-40B4-BE49-F238E27FC236}">
                <a16:creationId xmlns:a16="http://schemas.microsoft.com/office/drawing/2014/main" id="{54AE17E8-C34E-4905-82C1-737E3C75B51E}"/>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456364" y="4357689"/>
            <a:ext cx="3832225" cy="1984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TextBox 7">
            <a:extLst>
              <a:ext uri="{FF2B5EF4-FFF2-40B4-BE49-F238E27FC236}">
                <a16:creationId xmlns:a16="http://schemas.microsoft.com/office/drawing/2014/main" id="{F9D4AF5E-4AF2-418B-8111-A0244E91370C}"/>
              </a:ext>
            </a:extLst>
          </p:cNvPr>
          <p:cNvSpPr txBox="1"/>
          <p:nvPr/>
        </p:nvSpPr>
        <p:spPr bwMode="auto">
          <a:xfrm>
            <a:off x="9291638" y="4227514"/>
            <a:ext cx="1008062" cy="1169987"/>
          </a:xfrm>
          <a:prstGeom prst="rect">
            <a:avLst/>
          </a:prstGeom>
          <a:noFill/>
          <a:ln w="9525">
            <a:noFill/>
            <a:miter lim="800000"/>
          </a:ln>
        </p:spPr>
        <p:txBody>
          <a:bodyPr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0" hangingPunct="0">
              <a:defRPr/>
            </a:pPr>
            <a:r>
              <a:rPr lang="zh-CN" altLang="en-US" sz="1400" b="1" kern="0">
                <a:solidFill>
                  <a:schemeClr val="tx2"/>
                </a:solidFill>
                <a:latin typeface="微软雅黑" panose="020b0503020204020204" pitchFamily="34" charset="-122"/>
                <a:ea typeface="微软雅黑" panose="020b0503020204020204" pitchFamily="34" charset="-122"/>
                <a:cs typeface="+mj-cs"/>
              </a:rPr>
              <a:t>标准工时在效率的</a:t>
            </a:r>
            <a:r>
              <a:rPr lang="en-US" altLang="zh-CN" sz="1400" b="1" kern="0">
                <a:solidFill>
                  <a:schemeClr val="tx2"/>
                </a:solidFill>
                <a:latin typeface="微软雅黑" panose="020b0503020204020204" pitchFamily="34" charset="-122"/>
                <a:ea typeface="微软雅黑" panose="020b0503020204020204" pitchFamily="34" charset="-122"/>
                <a:cs typeface="+mj-cs"/>
              </a:rPr>
              <a:t>KPI</a:t>
            </a:r>
            <a:r>
              <a:rPr lang="zh-CN" altLang="en-US" sz="1400" b="1" kern="0">
                <a:solidFill>
                  <a:schemeClr val="tx2"/>
                </a:solidFill>
                <a:latin typeface="微软雅黑" panose="020b0503020204020204" pitchFamily="34" charset="-122"/>
                <a:ea typeface="微软雅黑" panose="020b0503020204020204" pitchFamily="34" charset="-122"/>
                <a:cs typeface="+mj-cs"/>
              </a:rPr>
              <a:t>管理中发挥了极大作用</a:t>
            </a:r>
          </a:p>
        </p:txBody>
      </p:sp>
    </p:spTree>
    <p:extLst>
      <p:ext uri="{BB962C8B-B14F-4D97-AF65-F5344CB8AC3E}">
        <p14:creationId xmlns:p14="http://schemas.microsoft.com/office/powerpoint/2010/main" val="2160422457"/>
      </p:ext>
    </p:extLst>
  </p:cSld>
  <p:clrMapOvr>
    <a:masterClrMapping/>
  </p:clrMapOvr>
  <mc:AlternateContent>
    <mc:Choice xmlns:p14="http://schemas.microsoft.com/office/powerpoint/2010/main" Requires="p14">
      <p:transition spd="slow" advTm="3000" p14:dur="2000"/>
    </mc:Choice>
    <mc:Fallback>
      <p:transition spd="slow" advTm="3000"/>
    </mc:Fallback>
  </mc:AlternateConten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extBox 22">
            <a:extLst>
              <a:ext uri="{FF2B5EF4-FFF2-40B4-BE49-F238E27FC236}">
                <a16:creationId xmlns:a16="http://schemas.microsoft.com/office/drawing/2014/main" id="{4FF6DD8A-BC27-46E6-9506-BC4364601AD3}"/>
              </a:ext>
            </a:extLst>
          </p:cNvPr>
          <p:cNvSpPr txBox="1">
            <a:spLocks noChangeArrowheads="1"/>
          </p:cNvSpPr>
          <p:nvPr/>
        </p:nvSpPr>
        <p:spPr bwMode="auto">
          <a:xfrm>
            <a:off x="92759" y="218746"/>
            <a:ext cx="2646878" cy="5810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marL="0" algn="l" defTabSz="914400" rtl="0" eaLnBrk="0" latinLnBrk="0" hangingPunct="0">
              <a:defRPr kumimoji="1" sz="2400" kern="1200">
                <a:solidFill>
                  <a:schemeClr val="tx1"/>
                </a:solidFill>
                <a:latin typeface="Arial" pitchFamily="34" charset="0"/>
                <a:ea typeface="宋体" panose="02010600030101010101" pitchFamily="2" charset="-122"/>
                <a:cs typeface="+mn-cs"/>
              </a:defRPr>
            </a:lvl1pPr>
            <a:lvl2pPr marL="742950" indent="-285750" algn="l" defTabSz="914400" rtl="0" eaLnBrk="0" latinLnBrk="0" hangingPunct="0">
              <a:defRPr kumimoji="1" sz="2400" kern="1200">
                <a:solidFill>
                  <a:schemeClr val="tx1"/>
                </a:solidFill>
                <a:latin typeface="Arial" pitchFamily="34" charset="0"/>
                <a:ea typeface="宋体" panose="02010600030101010101" pitchFamily="2" charset="-122"/>
                <a:cs typeface="+mn-cs"/>
              </a:defRPr>
            </a:lvl2pPr>
            <a:lvl3pPr marL="1143000" indent="-228600" algn="l" defTabSz="914400" rtl="0" eaLnBrk="0" latinLnBrk="0" hangingPunct="0">
              <a:defRPr kumimoji="1"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defRPr kumimoji="1" sz="24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defRPr kumimoji="1" sz="24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kumimoji="1" sz="24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kumimoji="1" sz="24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kumimoji="1" sz="24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kumimoji="1" sz="2400" kern="1200">
                <a:solidFill>
                  <a:schemeClr val="tx1"/>
                </a:solidFill>
                <a:latin typeface="Arial" pitchFamily="34" charset="0"/>
                <a:ea typeface="宋体" panose="02010600030101010101" pitchFamily="2" charset="-122"/>
                <a:cs typeface="+mn-cs"/>
              </a:defRPr>
            </a:lvl9pPr>
          </a:lstStyle>
          <a:p>
            <a:pPr eaLnBrk="1" hangingPunct="1">
              <a:lnSpc>
                <a:spcPct val="150000"/>
              </a:lnSpc>
            </a:pPr>
            <a:r>
              <a:rPr lang="zh-CN" altLang="en-US" b="1">
                <a:solidFill>
                  <a:srgbClr val="0070C0"/>
                </a:solidFill>
                <a:latin typeface="微软雅黑" panose="020b0503020204020204" pitchFamily="34" charset="-122"/>
                <a:ea typeface="微软雅黑" panose="020b0503020204020204" pitchFamily="34" charset="-122"/>
              </a:rPr>
              <a:t>标准工时的测定：</a:t>
            </a:r>
          </a:p>
        </p:txBody>
      </p:sp>
      <p:sp>
        <p:nvSpPr>
          <p:cNvPr id="3" name="矩形 26">
            <a:extLst>
              <a:ext uri="{FF2B5EF4-FFF2-40B4-BE49-F238E27FC236}">
                <a16:creationId xmlns:a16="http://schemas.microsoft.com/office/drawing/2014/main" id="{0586FBB3-FC3C-4C3F-8039-8823146D444E}"/>
              </a:ext>
            </a:extLst>
          </p:cNvPr>
          <p:cNvSpPr>
            <a:spLocks noChangeArrowheads="1"/>
          </p:cNvSpPr>
          <p:nvPr/>
        </p:nvSpPr>
        <p:spPr bwMode="auto">
          <a:xfrm>
            <a:off x="271139" y="976988"/>
            <a:ext cx="12014521" cy="4589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914400" rtl="0" eaLnBrk="0" latinLnBrk="0" hangingPunct="0">
              <a:defRPr kumimoji="1" sz="2400" kern="1200">
                <a:solidFill>
                  <a:schemeClr val="tx1"/>
                </a:solidFill>
                <a:latin typeface="Arial" pitchFamily="34" charset="0"/>
                <a:ea typeface="宋体" panose="02010600030101010101" pitchFamily="2" charset="-122"/>
                <a:cs typeface="+mn-cs"/>
              </a:defRPr>
            </a:lvl1pPr>
            <a:lvl2pPr marL="742950" indent="-285750" algn="l" defTabSz="914400" rtl="0" eaLnBrk="0" latinLnBrk="0" hangingPunct="0">
              <a:defRPr kumimoji="1" sz="2400" kern="1200">
                <a:solidFill>
                  <a:schemeClr val="tx1"/>
                </a:solidFill>
                <a:latin typeface="Arial" pitchFamily="34" charset="0"/>
                <a:ea typeface="宋体" panose="02010600030101010101" pitchFamily="2" charset="-122"/>
                <a:cs typeface="+mn-cs"/>
              </a:defRPr>
            </a:lvl2pPr>
            <a:lvl3pPr marL="1143000" indent="-228600" algn="l" defTabSz="914400" rtl="0" eaLnBrk="0" latinLnBrk="0" hangingPunct="0">
              <a:defRPr kumimoji="1"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defRPr kumimoji="1" sz="24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defRPr kumimoji="1" sz="24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kumimoji="1" sz="24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kumimoji="1" sz="24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kumimoji="1" sz="24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kumimoji="1" sz="2400" kern="1200">
                <a:solidFill>
                  <a:schemeClr val="tx1"/>
                </a:solidFill>
                <a:latin typeface="Arial" pitchFamily="34" charset="0"/>
                <a:ea typeface="宋体" panose="02010600030101010101" pitchFamily="2" charset="-122"/>
                <a:cs typeface="+mn-cs"/>
              </a:defRPr>
            </a:lvl9pPr>
          </a:lstStyle>
          <a:p>
            <a:pPr>
              <a:lnSpc>
                <a:spcPct val="150000"/>
              </a:lnSpc>
            </a:pPr>
            <a:r>
              <a:rPr lang="zh-CN" altLang="en-US" sz="1800" b="1">
                <a:solidFill>
                  <a:srgbClr val="002060"/>
                </a:solidFill>
                <a:latin typeface="微软雅黑" panose="020b0503020204020204" pitchFamily="34" charset="-122"/>
                <a:ea typeface="微软雅黑" panose="020b0503020204020204" pitchFamily="34" charset="-122"/>
              </a:rPr>
              <a:t>经过</a:t>
            </a:r>
            <a:r>
              <a:rPr lang="en-US" altLang="zh-CN" sz="1800" b="1">
                <a:solidFill>
                  <a:srgbClr val="002060"/>
                </a:solidFill>
                <a:latin typeface="微软雅黑" panose="020b0503020204020204" pitchFamily="34" charset="-122"/>
                <a:ea typeface="微软雅黑" panose="020b0503020204020204" pitchFamily="34" charset="-122"/>
              </a:rPr>
              <a:t>2</a:t>
            </a:r>
            <a:r>
              <a:rPr lang="zh-CN" altLang="en-US" sz="1800" b="1">
                <a:solidFill>
                  <a:srgbClr val="002060"/>
                </a:solidFill>
                <a:latin typeface="微软雅黑" panose="020b0503020204020204" pitchFamily="34" charset="-122"/>
                <a:ea typeface="微软雅黑" panose="020b0503020204020204" pitchFamily="34" charset="-122"/>
              </a:rPr>
              <a:t>个维度进行工时测量：</a:t>
            </a:r>
            <a:r>
              <a:rPr lang="en-US" altLang="zh-CN" sz="1800" b="1">
                <a:solidFill>
                  <a:srgbClr val="002060"/>
                </a:solidFill>
                <a:latin typeface="微软雅黑" panose="020b0503020204020204" pitchFamily="34" charset="-122"/>
                <a:ea typeface="微软雅黑" panose="020b0503020204020204" pitchFamily="34" charset="-122"/>
              </a:rPr>
              <a:t>1</a:t>
            </a:r>
            <a:r>
              <a:rPr lang="zh-CN" altLang="en-US" sz="1800" b="1">
                <a:solidFill>
                  <a:srgbClr val="002060"/>
                </a:solidFill>
                <a:latin typeface="微软雅黑" panose="020b0503020204020204" pitchFamily="34" charset="-122"/>
                <a:ea typeface="微软雅黑" panose="020b0503020204020204" pitchFamily="34" charset="-122"/>
              </a:rPr>
              <a:t>、工位周期时间；</a:t>
            </a:r>
            <a:r>
              <a:rPr lang="en-US" altLang="zh-CN" sz="1800" b="1">
                <a:solidFill>
                  <a:srgbClr val="002060"/>
                </a:solidFill>
                <a:latin typeface="微软雅黑" panose="020b0503020204020204" pitchFamily="34" charset="-122"/>
                <a:ea typeface="微软雅黑" panose="020b0503020204020204" pitchFamily="34" charset="-122"/>
              </a:rPr>
              <a:t>2</a:t>
            </a:r>
            <a:r>
              <a:rPr lang="zh-CN" altLang="en-US" sz="1800" b="1">
                <a:solidFill>
                  <a:srgbClr val="002060"/>
                </a:solidFill>
                <a:latin typeface="微软雅黑" panose="020b0503020204020204" pitchFamily="34" charset="-122"/>
                <a:ea typeface="微软雅黑" panose="020b0503020204020204" pitchFamily="34" charset="-122"/>
              </a:rPr>
              <a:t>、工人饱和度；</a:t>
            </a:r>
            <a:endParaRPr lang="en-US" altLang="zh-CN" sz="1800" b="1">
              <a:solidFill>
                <a:srgbClr val="002060"/>
              </a:solidFill>
              <a:latin typeface="微软雅黑" panose="020b0503020204020204" pitchFamily="34" charset="-122"/>
              <a:ea typeface="微软雅黑" panose="020b0503020204020204" pitchFamily="34" charset="-122"/>
            </a:endParaRPr>
          </a:p>
        </p:txBody>
      </p:sp>
      <p:sp>
        <p:nvSpPr>
          <p:cNvPr id="4" name="圆角矩形 27">
            <a:extLst>
              <a:ext uri="{FF2B5EF4-FFF2-40B4-BE49-F238E27FC236}">
                <a16:creationId xmlns:a16="http://schemas.microsoft.com/office/drawing/2014/main" id="{17C90B14-B108-4EDD-A1BA-8B3D3B0A0CB6}"/>
              </a:ext>
            </a:extLst>
          </p:cNvPr>
          <p:cNvSpPr/>
          <p:nvPr/>
        </p:nvSpPr>
        <p:spPr>
          <a:xfrm>
            <a:off x="1862230" y="1818249"/>
            <a:ext cx="8632019" cy="3221502"/>
          </a:xfrm>
          <a:prstGeom prst="roundRect">
            <a:avLst>
              <a:gd name="adj" fmla="val 9604"/>
            </a:avLst>
          </a:prstGeom>
          <a:noFill/>
          <a:ln w="38100" cap="flat" cmpd="dbl" algn="ctr">
            <a:solidFill>
              <a:srgbClr val="C00000"/>
            </a:solidFill>
            <a:prstDash val="sysDot"/>
          </a:ln>
          <a:effectLst>
            <a:outerShdw blurRad="57785" dist="33020" dir="3180000" algn="ctr">
              <a:srgbClr val="000000">
                <a:alpha val="30000"/>
              </a:srgbClr>
            </a:outerShdw>
          </a:effectLst>
          <a:scene3d>
            <a:camera prst="orthographicFront">
              <a:rot lat="0" lon="0" rev="0"/>
            </a:camera>
            <a:lightRig rig="brightRoom" dir="t">
              <a:rot lat="0" lon="0" rev="600000"/>
            </a:lightRig>
          </a:scene3d>
          <a:sp3d prstMaterial="metal"/>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zh-CN" altLang="en-US" b="1" kern="0">
              <a:solidFill>
                <a:srgbClr val="FFFFFF"/>
              </a:solidFill>
              <a:latin typeface="华文细黑" pitchFamily="2" charset="-122"/>
              <a:ea typeface="华文细黑" pitchFamily="2" charset="-122"/>
            </a:endParaRPr>
          </a:p>
        </p:txBody>
      </p:sp>
      <p:cxnSp>
        <p:nvCxnSpPr>
          <p:cNvPr id="5" name="直接连接符 28">
            <a:extLst>
              <a:ext uri="{FF2B5EF4-FFF2-40B4-BE49-F238E27FC236}">
                <a16:creationId xmlns:a16="http://schemas.microsoft.com/office/drawing/2014/main" id="{9A124A4E-699C-453E-8F20-8BE812D95FB1}"/>
              </a:ext>
            </a:extLst>
          </p:cNvPr>
          <p:cNvCxnSpPr>
            <a:cxnSpLocks noChangeShapeType="1"/>
          </p:cNvCxnSpPr>
          <p:nvPr/>
        </p:nvCxnSpPr>
        <p:spPr bwMode="auto">
          <a:xfrm flipH="1">
            <a:off x="2560729" y="2100750"/>
            <a:ext cx="0" cy="576262"/>
          </a:xfrm>
          <a:prstGeom prst="line">
            <a:avLst/>
          </a:prstGeom>
          <a:noFill/>
          <a:ln w="63500" algn="ctr">
            <a:solidFill>
              <a:srgbClr val="00B0F0"/>
            </a:solidFill>
            <a:round/>
          </a:ln>
          <a:extLst>
            <a:ext uri="{909E8E84-426E-40DD-AFC4-6F175D3DCCD1}">
              <a14:hiddenFill xmlns:a14="http://schemas.microsoft.com/office/drawing/2010/main">
                <a:noFill/>
              </a14:hiddenFill>
            </a:ext>
          </a:extLst>
        </p:spPr>
      </p:cxnSp>
      <p:cxnSp>
        <p:nvCxnSpPr>
          <p:cNvPr id="6" name="直接连接符 29">
            <a:extLst>
              <a:ext uri="{FF2B5EF4-FFF2-40B4-BE49-F238E27FC236}">
                <a16:creationId xmlns:a16="http://schemas.microsoft.com/office/drawing/2014/main" id="{C628C624-6C68-4FB4-9663-0E80389388FD}"/>
              </a:ext>
            </a:extLst>
          </p:cNvPr>
          <p:cNvCxnSpPr>
            <a:cxnSpLocks noChangeShapeType="1"/>
          </p:cNvCxnSpPr>
          <p:nvPr/>
        </p:nvCxnSpPr>
        <p:spPr bwMode="auto">
          <a:xfrm flipH="1">
            <a:off x="8334467" y="2167391"/>
            <a:ext cx="0" cy="576262"/>
          </a:xfrm>
          <a:prstGeom prst="line">
            <a:avLst/>
          </a:prstGeom>
          <a:noFill/>
          <a:ln w="63500" algn="ctr">
            <a:solidFill>
              <a:srgbClr val="00B0F0"/>
            </a:solidFill>
            <a:round/>
          </a:ln>
          <a:extLst>
            <a:ext uri="{909E8E84-426E-40DD-AFC4-6F175D3DCCD1}">
              <a14:hiddenFill xmlns:a14="http://schemas.microsoft.com/office/drawing/2010/main">
                <a:noFill/>
              </a14:hiddenFill>
            </a:ext>
          </a:extLst>
        </p:spPr>
      </p:cxnSp>
      <p:cxnSp>
        <p:nvCxnSpPr>
          <p:cNvPr id="7" name="直接连接符 30">
            <a:extLst>
              <a:ext uri="{FF2B5EF4-FFF2-40B4-BE49-F238E27FC236}">
                <a16:creationId xmlns:a16="http://schemas.microsoft.com/office/drawing/2014/main" id="{4A6B2FA5-6893-4F8A-95C5-7375B605B4E1}"/>
              </a:ext>
            </a:extLst>
          </p:cNvPr>
          <p:cNvCxnSpPr>
            <a:cxnSpLocks noChangeShapeType="1"/>
          </p:cNvCxnSpPr>
          <p:nvPr/>
        </p:nvCxnSpPr>
        <p:spPr bwMode="auto">
          <a:xfrm flipH="1">
            <a:off x="6178641" y="2723050"/>
            <a:ext cx="0" cy="576262"/>
          </a:xfrm>
          <a:prstGeom prst="line">
            <a:avLst/>
          </a:prstGeom>
          <a:noFill/>
          <a:ln w="63500" algn="ctr">
            <a:solidFill>
              <a:srgbClr val="00B0F0"/>
            </a:solidFill>
            <a:round/>
          </a:ln>
          <a:extLst>
            <a:ext uri="{909E8E84-426E-40DD-AFC4-6F175D3DCCD1}">
              <a14:hiddenFill xmlns:a14="http://schemas.microsoft.com/office/drawing/2010/main">
                <a:noFill/>
              </a14:hiddenFill>
            </a:ext>
          </a:extLst>
        </p:spPr>
      </p:cxnSp>
      <p:cxnSp>
        <p:nvCxnSpPr>
          <p:cNvPr id="8" name="直接连接符 31">
            <a:extLst>
              <a:ext uri="{FF2B5EF4-FFF2-40B4-BE49-F238E27FC236}">
                <a16:creationId xmlns:a16="http://schemas.microsoft.com/office/drawing/2014/main" id="{0FA49A2F-9821-4D5C-9435-26C907E70D3A}"/>
              </a:ext>
            </a:extLst>
          </p:cNvPr>
          <p:cNvCxnSpPr>
            <a:cxnSpLocks noChangeShapeType="1"/>
          </p:cNvCxnSpPr>
          <p:nvPr/>
        </p:nvCxnSpPr>
        <p:spPr bwMode="auto">
          <a:xfrm flipH="1">
            <a:off x="8334466" y="2732575"/>
            <a:ext cx="0" cy="577850"/>
          </a:xfrm>
          <a:prstGeom prst="line">
            <a:avLst/>
          </a:prstGeom>
          <a:noFill/>
          <a:ln w="63500" algn="ctr">
            <a:solidFill>
              <a:srgbClr val="00B0F0"/>
            </a:solidFill>
            <a:round/>
          </a:ln>
          <a:extLst>
            <a:ext uri="{909E8E84-426E-40DD-AFC4-6F175D3DCCD1}">
              <a14:hiddenFill xmlns:a14="http://schemas.microsoft.com/office/drawing/2010/main">
                <a:noFill/>
              </a14:hiddenFill>
            </a:ext>
          </a:extLst>
        </p:spPr>
      </p:cxnSp>
      <p:cxnSp>
        <p:nvCxnSpPr>
          <p:cNvPr id="9" name="直接箭头连接符 32">
            <a:extLst>
              <a:ext uri="{FF2B5EF4-FFF2-40B4-BE49-F238E27FC236}">
                <a16:creationId xmlns:a16="http://schemas.microsoft.com/office/drawing/2014/main" id="{0046E604-5992-47A3-B0FF-762D960C9B78}"/>
              </a:ext>
            </a:extLst>
          </p:cNvPr>
          <p:cNvCxnSpPr>
            <a:cxnSpLocks noChangeShapeType="1"/>
          </p:cNvCxnSpPr>
          <p:nvPr/>
        </p:nvCxnSpPr>
        <p:spPr bwMode="auto">
          <a:xfrm>
            <a:off x="2560730" y="2369038"/>
            <a:ext cx="5773736" cy="4763"/>
          </a:xfrm>
          <a:prstGeom prst="straightConnector1">
            <a:avLst/>
          </a:prstGeom>
          <a:noFill/>
          <a:ln w="63500" algn="ctr">
            <a:solidFill>
              <a:srgbClr val="00B0F0"/>
            </a:solidFill>
            <a:round/>
            <a:headEnd type="triangle" w="med" len="med"/>
            <a:tailEnd type="triangle" w="med" len="med"/>
          </a:ln>
          <a:extLst>
            <a:ext uri="{909E8E84-426E-40DD-AFC4-6F175D3DCCD1}">
              <a14:hiddenFill xmlns:a14="http://schemas.microsoft.com/office/drawing/2010/main">
                <a:noFill/>
              </a14:hiddenFill>
            </a:ext>
          </a:extLst>
        </p:spPr>
      </p:cxnSp>
      <p:cxnSp>
        <p:nvCxnSpPr>
          <p:cNvPr id="10" name="直接连接符 33">
            <a:extLst>
              <a:ext uri="{FF2B5EF4-FFF2-40B4-BE49-F238E27FC236}">
                <a16:creationId xmlns:a16="http://schemas.microsoft.com/office/drawing/2014/main" id="{E55C0261-9CE4-4806-A87D-3873C08AEAED}"/>
              </a:ext>
            </a:extLst>
          </p:cNvPr>
          <p:cNvCxnSpPr>
            <a:cxnSpLocks noChangeShapeType="1"/>
          </p:cNvCxnSpPr>
          <p:nvPr/>
        </p:nvCxnSpPr>
        <p:spPr bwMode="auto">
          <a:xfrm flipH="1">
            <a:off x="6170707" y="3432123"/>
            <a:ext cx="0" cy="576263"/>
          </a:xfrm>
          <a:prstGeom prst="line">
            <a:avLst/>
          </a:prstGeom>
          <a:noFill/>
          <a:ln w="63500" algn="ctr">
            <a:solidFill>
              <a:srgbClr val="00B0F0"/>
            </a:solidFill>
            <a:round/>
          </a:ln>
          <a:extLst>
            <a:ext uri="{909E8E84-426E-40DD-AFC4-6F175D3DCCD1}">
              <a14:hiddenFill xmlns:a14="http://schemas.microsoft.com/office/drawing/2010/main">
                <a:noFill/>
              </a14:hiddenFill>
            </a:ext>
          </a:extLst>
        </p:spPr>
      </p:cxnSp>
      <p:cxnSp>
        <p:nvCxnSpPr>
          <p:cNvPr id="11" name="直接连接符 34">
            <a:extLst>
              <a:ext uri="{FF2B5EF4-FFF2-40B4-BE49-F238E27FC236}">
                <a16:creationId xmlns:a16="http://schemas.microsoft.com/office/drawing/2014/main" id="{7732D6C3-6B86-4F97-8932-5AE3C21CF976}"/>
              </a:ext>
            </a:extLst>
          </p:cNvPr>
          <p:cNvCxnSpPr>
            <a:cxnSpLocks noChangeShapeType="1"/>
          </p:cNvCxnSpPr>
          <p:nvPr/>
        </p:nvCxnSpPr>
        <p:spPr bwMode="auto">
          <a:xfrm flipH="1">
            <a:off x="9774329" y="3380275"/>
            <a:ext cx="0" cy="577850"/>
          </a:xfrm>
          <a:prstGeom prst="line">
            <a:avLst/>
          </a:prstGeom>
          <a:noFill/>
          <a:ln w="63500" algn="ctr">
            <a:solidFill>
              <a:srgbClr val="00B0F0"/>
            </a:solidFill>
            <a:round/>
          </a:ln>
          <a:extLst>
            <a:ext uri="{909E8E84-426E-40DD-AFC4-6F175D3DCCD1}">
              <a14:hiddenFill xmlns:a14="http://schemas.microsoft.com/office/drawing/2010/main">
                <a:noFill/>
              </a14:hiddenFill>
            </a:ext>
          </a:extLst>
        </p:spPr>
      </p:cxnSp>
      <p:cxnSp>
        <p:nvCxnSpPr>
          <p:cNvPr id="12" name="直接箭头连接符 35">
            <a:extLst>
              <a:ext uri="{FF2B5EF4-FFF2-40B4-BE49-F238E27FC236}">
                <a16:creationId xmlns:a16="http://schemas.microsoft.com/office/drawing/2014/main" id="{E9B373D5-95BF-449F-A91F-607002C13E4E}"/>
              </a:ext>
            </a:extLst>
          </p:cNvPr>
          <p:cNvCxnSpPr>
            <a:cxnSpLocks noChangeShapeType="1"/>
          </p:cNvCxnSpPr>
          <p:nvPr/>
        </p:nvCxnSpPr>
        <p:spPr bwMode="auto">
          <a:xfrm>
            <a:off x="6178642" y="2997687"/>
            <a:ext cx="2155825" cy="0"/>
          </a:xfrm>
          <a:prstGeom prst="straightConnector1">
            <a:avLst/>
          </a:prstGeom>
          <a:noFill/>
          <a:ln w="63500" algn="ctr">
            <a:solidFill>
              <a:srgbClr val="00B0F0"/>
            </a:solidFill>
            <a:round/>
            <a:headEnd type="triangle" w="med" len="med"/>
            <a:tailEnd type="triangle" w="med" len="med"/>
          </a:ln>
          <a:extLst>
            <a:ext uri="{909E8E84-426E-40DD-AFC4-6F175D3DCCD1}">
              <a14:hiddenFill xmlns:a14="http://schemas.microsoft.com/office/drawing/2010/main">
                <a:noFill/>
              </a14:hiddenFill>
            </a:ext>
          </a:extLst>
        </p:spPr>
      </p:cxnSp>
      <p:cxnSp>
        <p:nvCxnSpPr>
          <p:cNvPr id="13" name="直接箭头连接符 36">
            <a:extLst>
              <a:ext uri="{FF2B5EF4-FFF2-40B4-BE49-F238E27FC236}">
                <a16:creationId xmlns:a16="http://schemas.microsoft.com/office/drawing/2014/main" id="{1C2E72C5-B324-4D56-8509-FA5A3CA30E10}"/>
              </a:ext>
            </a:extLst>
          </p:cNvPr>
          <p:cNvCxnSpPr>
            <a:cxnSpLocks noChangeShapeType="1"/>
          </p:cNvCxnSpPr>
          <p:nvPr/>
        </p:nvCxnSpPr>
        <p:spPr bwMode="auto">
          <a:xfrm>
            <a:off x="6178642" y="3658087"/>
            <a:ext cx="3595687" cy="0"/>
          </a:xfrm>
          <a:prstGeom prst="straightConnector1">
            <a:avLst/>
          </a:prstGeom>
          <a:noFill/>
          <a:ln w="63500" algn="ctr">
            <a:solidFill>
              <a:srgbClr val="00B0F0"/>
            </a:solidFill>
            <a:round/>
            <a:headEnd type="triangle" w="med" len="med"/>
            <a:tailEnd type="triangle" w="med" len="med"/>
          </a:ln>
          <a:extLst>
            <a:ext uri="{909E8E84-426E-40DD-AFC4-6F175D3DCCD1}">
              <a14:hiddenFill xmlns:a14="http://schemas.microsoft.com/office/drawing/2010/main">
                <a:noFill/>
              </a14:hiddenFill>
            </a:ext>
          </a:extLst>
        </p:spPr>
      </p:cxnSp>
      <p:sp>
        <p:nvSpPr>
          <p:cNvPr id="14" name="TextBox 37">
            <a:extLst>
              <a:ext uri="{FF2B5EF4-FFF2-40B4-BE49-F238E27FC236}">
                <a16:creationId xmlns:a16="http://schemas.microsoft.com/office/drawing/2014/main" id="{115839FC-8D44-48E6-99B2-FF73F5A1F691}"/>
              </a:ext>
            </a:extLst>
          </p:cNvPr>
          <p:cNvSpPr txBox="1"/>
          <p:nvPr/>
        </p:nvSpPr>
        <p:spPr bwMode="auto">
          <a:xfrm>
            <a:off x="2963955" y="1976668"/>
            <a:ext cx="3552590" cy="369332"/>
          </a:xfrm>
          <a:prstGeom prst="rect">
            <a:avLst/>
          </a:prstGeom>
          <a:noFill/>
          <a:ln w="9525">
            <a:noFill/>
            <a:miter lim="800000"/>
          </a:ln>
        </p:spPr>
        <p:txBody>
          <a:bodyPr wrap="square"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0" hangingPunct="0">
              <a:defRPr/>
            </a:pPr>
            <a:r>
              <a:rPr lang="zh-CN" altLang="en-US" b="1" kern="0">
                <a:solidFill>
                  <a:srgbClr val="00B0F0"/>
                </a:solidFill>
                <a:latin typeface="微软雅黑" panose="020b0503020204020204" pitchFamily="34" charset="-122"/>
                <a:ea typeface="微软雅黑" panose="020b0503020204020204" pitchFamily="34" charset="-122"/>
                <a:cs typeface="+mj-cs"/>
              </a:rPr>
              <a:t>步骤</a:t>
            </a:r>
            <a:r>
              <a:rPr lang="en-US" altLang="zh-CN" b="1" kern="0">
                <a:solidFill>
                  <a:srgbClr val="00B0F0"/>
                </a:solidFill>
                <a:latin typeface="微软雅黑" panose="020b0503020204020204" pitchFamily="34" charset="-122"/>
                <a:ea typeface="微软雅黑" panose="020b0503020204020204" pitchFamily="34" charset="-122"/>
                <a:cs typeface="+mj-cs"/>
              </a:rPr>
              <a:t>1</a:t>
            </a:r>
            <a:r>
              <a:rPr lang="zh-CN" altLang="en-US" b="1" kern="0">
                <a:solidFill>
                  <a:srgbClr val="00B0F0"/>
                </a:solidFill>
                <a:latin typeface="微软雅黑" panose="020b0503020204020204" pitchFamily="34" charset="-122"/>
                <a:ea typeface="微软雅黑" panose="020b0503020204020204" pitchFamily="34" charset="-122"/>
                <a:cs typeface="+mj-cs"/>
              </a:rPr>
              <a:t>：人工</a:t>
            </a:r>
            <a:r>
              <a:rPr lang="en-US" altLang="zh-CN" b="1" kern="0">
                <a:solidFill>
                  <a:srgbClr val="00B0F0"/>
                </a:solidFill>
                <a:latin typeface="微软雅黑" panose="020b0503020204020204" pitchFamily="34" charset="-122"/>
                <a:ea typeface="微软雅黑" panose="020b0503020204020204" pitchFamily="34" charset="-122"/>
                <a:cs typeface="+mj-cs"/>
              </a:rPr>
              <a:t>1</a:t>
            </a:r>
            <a:r>
              <a:rPr lang="zh-CN" altLang="en-US" b="1" kern="0">
                <a:solidFill>
                  <a:srgbClr val="00B0F0"/>
                </a:solidFill>
                <a:latin typeface="微软雅黑" panose="020b0503020204020204" pitchFamily="34" charset="-122"/>
                <a:ea typeface="微软雅黑" panose="020b0503020204020204" pitchFamily="34" charset="-122"/>
                <a:cs typeface="+mj-cs"/>
              </a:rPr>
              <a:t>操作  时间</a:t>
            </a:r>
            <a:r>
              <a:rPr lang="en-US" altLang="zh-CN" b="1" kern="0">
                <a:solidFill>
                  <a:srgbClr val="00B0F0"/>
                </a:solidFill>
                <a:latin typeface="微软雅黑" panose="020b0503020204020204" pitchFamily="34" charset="-122"/>
                <a:ea typeface="微软雅黑" panose="020b0503020204020204" pitchFamily="34" charset="-122"/>
                <a:cs typeface="+mj-cs"/>
              </a:rPr>
              <a:t>A</a:t>
            </a:r>
            <a:endParaRPr lang="zh-CN" altLang="en-US" b="1" kern="0">
              <a:solidFill>
                <a:srgbClr val="00B0F0"/>
              </a:solidFill>
              <a:latin typeface="微软雅黑" panose="020b0503020204020204" pitchFamily="34" charset="-122"/>
              <a:ea typeface="微软雅黑" panose="020b0503020204020204" pitchFamily="34" charset="-122"/>
              <a:cs typeface="+mj-cs"/>
            </a:endParaRPr>
          </a:p>
        </p:txBody>
      </p:sp>
      <p:sp>
        <p:nvSpPr>
          <p:cNvPr id="15" name="TextBox 38">
            <a:extLst>
              <a:ext uri="{FF2B5EF4-FFF2-40B4-BE49-F238E27FC236}">
                <a16:creationId xmlns:a16="http://schemas.microsoft.com/office/drawing/2014/main" id="{B4A7A834-E129-42FC-98A7-B8F2B86BC33F}"/>
              </a:ext>
            </a:extLst>
          </p:cNvPr>
          <p:cNvSpPr txBox="1"/>
          <p:nvPr/>
        </p:nvSpPr>
        <p:spPr bwMode="auto">
          <a:xfrm>
            <a:off x="6291353" y="2621323"/>
            <a:ext cx="2852643" cy="369332"/>
          </a:xfrm>
          <a:prstGeom prst="rect">
            <a:avLst/>
          </a:prstGeom>
          <a:noFill/>
          <a:ln w="9525">
            <a:noFill/>
            <a:miter lim="800000"/>
          </a:ln>
        </p:spPr>
        <p:txBody>
          <a:bodyPr wrap="square"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0" hangingPunct="0">
              <a:defRPr/>
            </a:pPr>
            <a:r>
              <a:rPr lang="zh-CN" altLang="en-US" b="1" kern="0">
                <a:solidFill>
                  <a:srgbClr val="00B0F0"/>
                </a:solidFill>
                <a:latin typeface="微软雅黑" panose="020b0503020204020204" pitchFamily="34" charset="-122"/>
                <a:ea typeface="微软雅黑" panose="020b0503020204020204" pitchFamily="34" charset="-122"/>
                <a:cs typeface="+mj-cs"/>
              </a:rPr>
              <a:t>步骤</a:t>
            </a:r>
            <a:r>
              <a:rPr lang="en-US" altLang="zh-CN" b="1" kern="0">
                <a:solidFill>
                  <a:srgbClr val="00B0F0"/>
                </a:solidFill>
                <a:latin typeface="微软雅黑" panose="020b0503020204020204" pitchFamily="34" charset="-122"/>
                <a:ea typeface="微软雅黑" panose="020b0503020204020204" pitchFamily="34" charset="-122"/>
                <a:cs typeface="+mj-cs"/>
              </a:rPr>
              <a:t>2</a:t>
            </a:r>
            <a:r>
              <a:rPr lang="zh-CN" altLang="en-US" b="1" kern="0">
                <a:solidFill>
                  <a:srgbClr val="00B0F0"/>
                </a:solidFill>
                <a:latin typeface="微软雅黑" panose="020b0503020204020204" pitchFamily="34" charset="-122"/>
                <a:ea typeface="微软雅黑" panose="020b0503020204020204" pitchFamily="34" charset="-122"/>
                <a:cs typeface="+mj-cs"/>
              </a:rPr>
              <a:t>：机器加工    时间</a:t>
            </a:r>
            <a:r>
              <a:rPr lang="en-US" altLang="zh-CN" b="1" kern="0">
                <a:solidFill>
                  <a:srgbClr val="00B0F0"/>
                </a:solidFill>
                <a:latin typeface="微软雅黑" panose="020b0503020204020204" pitchFamily="34" charset="-122"/>
                <a:ea typeface="微软雅黑" panose="020b0503020204020204" pitchFamily="34" charset="-122"/>
                <a:cs typeface="+mj-cs"/>
              </a:rPr>
              <a:t>B</a:t>
            </a:r>
            <a:endParaRPr lang="zh-CN" altLang="en-US" b="1" kern="0">
              <a:solidFill>
                <a:srgbClr val="00B0F0"/>
              </a:solidFill>
              <a:latin typeface="微软雅黑" panose="020b0503020204020204" pitchFamily="34" charset="-122"/>
              <a:ea typeface="微软雅黑" panose="020b0503020204020204" pitchFamily="34" charset="-122"/>
              <a:cs typeface="+mj-cs"/>
            </a:endParaRPr>
          </a:p>
        </p:txBody>
      </p:sp>
      <p:sp>
        <p:nvSpPr>
          <p:cNvPr id="16" name="TextBox 39">
            <a:extLst>
              <a:ext uri="{FF2B5EF4-FFF2-40B4-BE49-F238E27FC236}">
                <a16:creationId xmlns:a16="http://schemas.microsoft.com/office/drawing/2014/main" id="{4A788CCF-BD32-4299-805C-DD69464189EB}"/>
              </a:ext>
            </a:extLst>
          </p:cNvPr>
          <p:cNvSpPr txBox="1"/>
          <p:nvPr/>
        </p:nvSpPr>
        <p:spPr bwMode="auto">
          <a:xfrm>
            <a:off x="6353239" y="3328974"/>
            <a:ext cx="3017809" cy="369332"/>
          </a:xfrm>
          <a:prstGeom prst="rect">
            <a:avLst/>
          </a:prstGeom>
          <a:noFill/>
          <a:ln w="9525">
            <a:noFill/>
            <a:miter lim="800000"/>
          </a:ln>
        </p:spPr>
        <p:txBody>
          <a:bodyPr wrap="square"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0" hangingPunct="0">
              <a:defRPr/>
            </a:pPr>
            <a:r>
              <a:rPr lang="zh-CN" altLang="en-US" b="1" kern="0">
                <a:solidFill>
                  <a:srgbClr val="00B0F0"/>
                </a:solidFill>
                <a:latin typeface="微软雅黑" panose="020b0503020204020204" pitchFamily="34" charset="-122"/>
                <a:ea typeface="微软雅黑" panose="020b0503020204020204" pitchFamily="34" charset="-122"/>
                <a:cs typeface="+mj-cs"/>
              </a:rPr>
              <a:t>步骤</a:t>
            </a:r>
            <a:r>
              <a:rPr lang="en-US" altLang="zh-CN" b="1" kern="0">
                <a:solidFill>
                  <a:srgbClr val="00B0F0"/>
                </a:solidFill>
                <a:latin typeface="微软雅黑" panose="020b0503020204020204" pitchFamily="34" charset="-122"/>
                <a:ea typeface="微软雅黑" panose="020b0503020204020204" pitchFamily="34" charset="-122"/>
                <a:cs typeface="+mj-cs"/>
              </a:rPr>
              <a:t>3</a:t>
            </a:r>
            <a:r>
              <a:rPr lang="zh-CN" altLang="en-US" b="1" kern="0">
                <a:solidFill>
                  <a:srgbClr val="00B0F0"/>
                </a:solidFill>
                <a:latin typeface="微软雅黑" panose="020b0503020204020204" pitchFamily="34" charset="-122"/>
                <a:ea typeface="微软雅黑" panose="020b0503020204020204" pitchFamily="34" charset="-122"/>
                <a:cs typeface="+mj-cs"/>
              </a:rPr>
              <a:t>：人工</a:t>
            </a:r>
            <a:r>
              <a:rPr lang="en-US" altLang="zh-CN" b="1" kern="0">
                <a:solidFill>
                  <a:srgbClr val="00B0F0"/>
                </a:solidFill>
                <a:latin typeface="微软雅黑" panose="020b0503020204020204" pitchFamily="34" charset="-122"/>
                <a:ea typeface="微软雅黑" panose="020b0503020204020204" pitchFamily="34" charset="-122"/>
                <a:cs typeface="+mj-cs"/>
              </a:rPr>
              <a:t>2</a:t>
            </a:r>
            <a:r>
              <a:rPr lang="zh-CN" altLang="en-US" b="1" kern="0">
                <a:solidFill>
                  <a:srgbClr val="00B0F0"/>
                </a:solidFill>
                <a:latin typeface="微软雅黑" panose="020b0503020204020204" pitchFamily="34" charset="-122"/>
                <a:ea typeface="微软雅黑" panose="020b0503020204020204" pitchFamily="34" charset="-122"/>
                <a:cs typeface="+mj-cs"/>
              </a:rPr>
              <a:t>操作  时间</a:t>
            </a:r>
            <a:r>
              <a:rPr lang="en-US" altLang="zh-CN" b="1" kern="0">
                <a:solidFill>
                  <a:srgbClr val="00B0F0"/>
                </a:solidFill>
                <a:latin typeface="微软雅黑" panose="020b0503020204020204" pitchFamily="34" charset="-122"/>
                <a:ea typeface="微软雅黑" panose="020b0503020204020204" pitchFamily="34" charset="-122"/>
                <a:cs typeface="+mj-cs"/>
              </a:rPr>
              <a:t>C</a:t>
            </a:r>
            <a:endParaRPr lang="zh-CN" altLang="en-US" b="1" kern="0">
              <a:solidFill>
                <a:srgbClr val="00B0F0"/>
              </a:solidFill>
              <a:latin typeface="微软雅黑" panose="020b0503020204020204" pitchFamily="34" charset="-122"/>
              <a:ea typeface="微软雅黑" panose="020b0503020204020204" pitchFamily="34" charset="-122"/>
              <a:cs typeface="+mj-cs"/>
            </a:endParaRPr>
          </a:p>
        </p:txBody>
      </p:sp>
      <p:cxnSp>
        <p:nvCxnSpPr>
          <p:cNvPr id="17" name="直接连接符 40">
            <a:extLst>
              <a:ext uri="{FF2B5EF4-FFF2-40B4-BE49-F238E27FC236}">
                <a16:creationId xmlns:a16="http://schemas.microsoft.com/office/drawing/2014/main" id="{74BFB3D5-05FC-40C9-B3B5-53A24BF14881}"/>
              </a:ext>
            </a:extLst>
          </p:cNvPr>
          <p:cNvCxnSpPr>
            <a:cxnSpLocks noChangeShapeType="1"/>
          </p:cNvCxnSpPr>
          <p:nvPr/>
        </p:nvCxnSpPr>
        <p:spPr bwMode="auto">
          <a:xfrm flipH="1">
            <a:off x="2557554" y="4305787"/>
            <a:ext cx="0" cy="577850"/>
          </a:xfrm>
          <a:prstGeom prst="line">
            <a:avLst/>
          </a:prstGeom>
          <a:noFill/>
          <a:ln w="63500" algn="ctr">
            <a:solidFill>
              <a:srgbClr val="FF0000"/>
            </a:solidFill>
            <a:round/>
          </a:ln>
          <a:extLst>
            <a:ext uri="{909E8E84-426E-40DD-AFC4-6F175D3DCCD1}">
              <a14:hiddenFill xmlns:a14="http://schemas.microsoft.com/office/drawing/2010/main">
                <a:noFill/>
              </a14:hiddenFill>
            </a:ext>
          </a:extLst>
        </p:spPr>
      </p:cxnSp>
      <p:cxnSp>
        <p:nvCxnSpPr>
          <p:cNvPr id="18" name="直接连接符 41">
            <a:extLst>
              <a:ext uri="{FF2B5EF4-FFF2-40B4-BE49-F238E27FC236}">
                <a16:creationId xmlns:a16="http://schemas.microsoft.com/office/drawing/2014/main" id="{FAB5BAB4-4AEF-4309-861D-478D976C481E}"/>
              </a:ext>
            </a:extLst>
          </p:cNvPr>
          <p:cNvCxnSpPr>
            <a:cxnSpLocks noChangeShapeType="1"/>
          </p:cNvCxnSpPr>
          <p:nvPr/>
        </p:nvCxnSpPr>
        <p:spPr bwMode="auto">
          <a:xfrm flipH="1">
            <a:off x="9772741" y="4293088"/>
            <a:ext cx="0" cy="576263"/>
          </a:xfrm>
          <a:prstGeom prst="line">
            <a:avLst/>
          </a:prstGeom>
          <a:noFill/>
          <a:ln w="63500" algn="ctr">
            <a:solidFill>
              <a:srgbClr val="FF0000"/>
            </a:solidFill>
            <a:round/>
          </a:ln>
          <a:extLst>
            <a:ext uri="{909E8E84-426E-40DD-AFC4-6F175D3DCCD1}">
              <a14:hiddenFill xmlns:a14="http://schemas.microsoft.com/office/drawing/2010/main">
                <a:noFill/>
              </a14:hiddenFill>
            </a:ext>
          </a:extLst>
        </p:spPr>
      </p:cxnSp>
      <p:cxnSp>
        <p:nvCxnSpPr>
          <p:cNvPr id="19" name="直接箭头连接符 42">
            <a:extLst>
              <a:ext uri="{FF2B5EF4-FFF2-40B4-BE49-F238E27FC236}">
                <a16:creationId xmlns:a16="http://schemas.microsoft.com/office/drawing/2014/main" id="{CBE46700-C8B8-493F-ACB7-60E8D6ECFE82}"/>
              </a:ext>
            </a:extLst>
          </p:cNvPr>
          <p:cNvCxnSpPr>
            <a:cxnSpLocks noChangeShapeType="1"/>
          </p:cNvCxnSpPr>
          <p:nvPr/>
        </p:nvCxnSpPr>
        <p:spPr bwMode="auto">
          <a:xfrm>
            <a:off x="2563905" y="4594713"/>
            <a:ext cx="7208837" cy="4763"/>
          </a:xfrm>
          <a:prstGeom prst="straightConnector1">
            <a:avLst/>
          </a:prstGeom>
          <a:noFill/>
          <a:ln w="63500" algn="ctr">
            <a:solidFill>
              <a:srgbClr val="FF0000"/>
            </a:solidFill>
            <a:round/>
            <a:headEnd type="triangle" w="med" len="med"/>
            <a:tailEnd type="triangle" w="med" len="med"/>
          </a:ln>
          <a:extLst>
            <a:ext uri="{909E8E84-426E-40DD-AFC4-6F175D3DCCD1}">
              <a14:hiddenFill xmlns:a14="http://schemas.microsoft.com/office/drawing/2010/main">
                <a:noFill/>
              </a14:hiddenFill>
            </a:ext>
          </a:extLst>
        </p:spPr>
      </p:cxnSp>
      <p:sp>
        <p:nvSpPr>
          <p:cNvPr id="20" name="TextBox 43">
            <a:extLst>
              <a:ext uri="{FF2B5EF4-FFF2-40B4-BE49-F238E27FC236}">
                <a16:creationId xmlns:a16="http://schemas.microsoft.com/office/drawing/2014/main" id="{1CEC5B74-18E8-40A1-BAB1-C2DBAC14D761}"/>
              </a:ext>
            </a:extLst>
          </p:cNvPr>
          <p:cNvSpPr txBox="1"/>
          <p:nvPr/>
        </p:nvSpPr>
        <p:spPr bwMode="auto">
          <a:xfrm>
            <a:off x="4468904" y="4220062"/>
            <a:ext cx="3416300" cy="369888"/>
          </a:xfrm>
          <a:prstGeom prst="rect">
            <a:avLst/>
          </a:prstGeom>
          <a:noFill/>
          <a:ln w="9525">
            <a:noFill/>
            <a:miter lim="800000"/>
          </a:ln>
        </p:spPr>
        <p:txBody>
          <a:bodyPr wrap="none"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0" hangingPunct="0">
              <a:defRPr/>
            </a:pPr>
            <a:r>
              <a:rPr lang="zh-CN" altLang="en-US" b="1" kern="0">
                <a:solidFill>
                  <a:srgbClr val="FF0000"/>
                </a:solidFill>
                <a:latin typeface="微软雅黑" panose="020b0503020204020204" pitchFamily="34" charset="-122"/>
                <a:ea typeface="微软雅黑" panose="020b0503020204020204" pitchFamily="34" charset="-122"/>
                <a:cs typeface="+mj-cs"/>
              </a:rPr>
              <a:t>人机联合操作模式下的正常工时</a:t>
            </a:r>
          </a:p>
        </p:txBody>
      </p:sp>
      <p:sp>
        <p:nvSpPr>
          <p:cNvPr id="21" name="TextBox 44">
            <a:extLst>
              <a:ext uri="{FF2B5EF4-FFF2-40B4-BE49-F238E27FC236}">
                <a16:creationId xmlns:a16="http://schemas.microsoft.com/office/drawing/2014/main" id="{5BDD3E58-C1D3-4144-9A32-0B468D8B4EE5}"/>
              </a:ext>
            </a:extLst>
          </p:cNvPr>
          <p:cNvSpPr txBox="1"/>
          <p:nvPr/>
        </p:nvSpPr>
        <p:spPr>
          <a:xfrm>
            <a:off x="2359042" y="2911144"/>
            <a:ext cx="3416320" cy="830227"/>
          </a:xfrm>
          <a:prstGeom prst="rect">
            <a:avLst/>
          </a:prstGeom>
          <a:noFill/>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defRPr/>
            </a:pPr>
            <a:r>
              <a:rPr lang="zh-CN" altLang="en-US" sz="3600" b="1">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latin typeface="Comic Sans MS" panose="030f0702030302020204" pitchFamily="66" charset="0"/>
                <a:ea typeface="微软雅黑" panose="020b0503020204020204" pitchFamily="34" charset="-122"/>
              </a:rPr>
              <a:t>针对同一个人！</a:t>
            </a:r>
          </a:p>
        </p:txBody>
      </p:sp>
      <p:sp>
        <p:nvSpPr>
          <p:cNvPr id="22" name="Rectangle 4">
            <a:extLst>
              <a:ext uri="{FF2B5EF4-FFF2-40B4-BE49-F238E27FC236}">
                <a16:creationId xmlns:a16="http://schemas.microsoft.com/office/drawing/2014/main" id="{784FB5A7-17E3-4950-8E96-C3315FB0673A}"/>
              </a:ext>
            </a:extLst>
          </p:cNvPr>
          <p:cNvSpPr>
            <a:spLocks noChangeArrowheads="1"/>
          </p:cNvSpPr>
          <p:nvPr/>
        </p:nvSpPr>
        <p:spPr bwMode="auto">
          <a:xfrm>
            <a:off x="-370391" y="5341376"/>
            <a:ext cx="12350187" cy="8750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2075" tIns="46038" rIns="92075" bIns="46038">
            <a:spAutoFit/>
          </a:bodyPr>
          <a:lstStyle>
            <a:defPPr>
              <a:defRPr lang="zh-CN"/>
            </a:defPPr>
            <a:lvl1pPr marL="0" algn="l" defTabSz="914400" rtl="0" eaLnBrk="0" latinLnBrk="0" hangingPunct="0">
              <a:defRPr kumimoji="1" sz="2400" kern="1200">
                <a:solidFill>
                  <a:schemeClr val="tx1"/>
                </a:solidFill>
                <a:latin typeface="Arial" pitchFamily="34" charset="0"/>
                <a:ea typeface="宋体" panose="02010600030101010101" pitchFamily="2" charset="-122"/>
                <a:cs typeface="+mn-cs"/>
              </a:defRPr>
            </a:lvl1pPr>
            <a:lvl2pPr marL="742950" indent="-285750" algn="l" defTabSz="914400" rtl="0" eaLnBrk="0" latinLnBrk="0" hangingPunct="0">
              <a:defRPr kumimoji="1" sz="2400" kern="1200">
                <a:solidFill>
                  <a:schemeClr val="tx1"/>
                </a:solidFill>
                <a:latin typeface="Arial" pitchFamily="34" charset="0"/>
                <a:ea typeface="宋体" panose="02010600030101010101" pitchFamily="2" charset="-122"/>
                <a:cs typeface="+mn-cs"/>
              </a:defRPr>
            </a:lvl2pPr>
            <a:lvl3pPr marL="1143000" indent="-228600" algn="l" defTabSz="914400" rtl="0" eaLnBrk="0" latinLnBrk="0" hangingPunct="0">
              <a:defRPr kumimoji="1"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defRPr kumimoji="1" sz="24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defRPr kumimoji="1" sz="24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kumimoji="1" sz="24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kumimoji="1" sz="24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kumimoji="1" sz="24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kumimoji="1" sz="2400" kern="1200">
                <a:solidFill>
                  <a:schemeClr val="tx1"/>
                </a:solidFill>
                <a:latin typeface="Arial" pitchFamily="34" charset="0"/>
                <a:ea typeface="宋体" panose="02010600030101010101" pitchFamily="2" charset="-122"/>
                <a:cs typeface="+mn-cs"/>
              </a:defRPr>
            </a:lvl9pPr>
          </a:lstStyle>
          <a:p>
            <a:pPr>
              <a:lnSpc>
                <a:spcPct val="150000"/>
              </a:lnSpc>
            </a:pPr>
            <a:r>
              <a:rPr lang="zh-CN" altLang="en-US" sz="1800" b="1">
                <a:solidFill>
                  <a:srgbClr val="FF0000"/>
                </a:solidFill>
                <a:latin typeface="微软雅黑" panose="020b0503020204020204" pitchFamily="34" charset="-122"/>
                <a:ea typeface="微软雅黑" panose="020b0503020204020204" pitchFamily="34" charset="-122"/>
              </a:rPr>
              <a:t>      工位周期时间</a:t>
            </a:r>
            <a:r>
              <a:rPr lang="zh-CN" altLang="en-US" sz="1800" b="1">
                <a:solidFill>
                  <a:srgbClr val="002060"/>
                </a:solidFill>
                <a:latin typeface="微软雅黑" panose="020b0503020204020204" pitchFamily="34" charset="-122"/>
                <a:ea typeface="微软雅黑" panose="020b0503020204020204" pitchFamily="34" charset="-122"/>
              </a:rPr>
              <a:t>是人工操作单元工时</a:t>
            </a:r>
            <a:r>
              <a:rPr lang="en-US" altLang="zh-CN" sz="1800" b="1">
                <a:solidFill>
                  <a:srgbClr val="002060"/>
                </a:solidFill>
                <a:latin typeface="微软雅黑" panose="020b0503020204020204" pitchFamily="34" charset="-122"/>
                <a:ea typeface="微软雅黑" panose="020b0503020204020204" pitchFamily="34" charset="-122"/>
              </a:rPr>
              <a:t>+</a:t>
            </a:r>
            <a:r>
              <a:rPr lang="zh-CN" altLang="en-US" sz="1800" b="1">
                <a:solidFill>
                  <a:srgbClr val="002060"/>
                </a:solidFill>
                <a:latin typeface="微软雅黑" panose="020b0503020204020204" pitchFamily="34" charset="-122"/>
                <a:ea typeface="微软雅黑" panose="020b0503020204020204" pitchFamily="34" charset="-122"/>
              </a:rPr>
              <a:t>机器</a:t>
            </a:r>
            <a:r>
              <a:rPr lang="zh-CN" altLang="en-US" sz="1800" b="1">
                <a:solidFill>
                  <a:srgbClr val="FF0000"/>
                </a:solidFill>
                <a:latin typeface="微软雅黑" panose="020b0503020204020204" pitchFamily="34" charset="-122"/>
                <a:ea typeface="微软雅黑" panose="020b0503020204020204" pitchFamily="34" charset="-122"/>
              </a:rPr>
              <a:t>自动</a:t>
            </a:r>
            <a:r>
              <a:rPr lang="zh-CN" altLang="en-US" sz="1800" b="1">
                <a:solidFill>
                  <a:srgbClr val="002060"/>
                </a:solidFill>
                <a:latin typeface="微软雅黑" panose="020b0503020204020204" pitchFamily="34" charset="-122"/>
                <a:ea typeface="微软雅黑" panose="020b0503020204020204" pitchFamily="34" charset="-122"/>
              </a:rPr>
              <a:t>作业工时的总和。                   以工位（人</a:t>
            </a:r>
            <a:r>
              <a:rPr lang="en-US" altLang="zh-CN" sz="1800" b="1">
                <a:solidFill>
                  <a:srgbClr val="002060"/>
                </a:solidFill>
                <a:latin typeface="微软雅黑" panose="020b0503020204020204" pitchFamily="34" charset="-122"/>
                <a:ea typeface="微软雅黑" panose="020b0503020204020204" pitchFamily="34" charset="-122"/>
              </a:rPr>
              <a:t>&amp;</a:t>
            </a:r>
            <a:r>
              <a:rPr lang="zh-CN" altLang="en-US" sz="1800" b="1">
                <a:solidFill>
                  <a:srgbClr val="002060"/>
                </a:solidFill>
                <a:latin typeface="微软雅黑" panose="020b0503020204020204" pitchFamily="34" charset="-122"/>
                <a:ea typeface="微软雅黑" panose="020b0503020204020204" pitchFamily="34" charset="-122"/>
              </a:rPr>
              <a:t>机或者机）为研究对象。</a:t>
            </a:r>
            <a:endParaRPr lang="en-US" altLang="zh-CN" sz="1800" b="1">
              <a:solidFill>
                <a:srgbClr val="002060"/>
              </a:solidFill>
              <a:latin typeface="微软雅黑" panose="020b0503020204020204" pitchFamily="34" charset="-122"/>
              <a:ea typeface="微软雅黑" panose="020b0503020204020204" pitchFamily="34" charset="-122"/>
            </a:endParaRPr>
          </a:p>
          <a:p>
            <a:pPr>
              <a:lnSpc>
                <a:spcPct val="150000"/>
              </a:lnSpc>
            </a:pPr>
            <a:r>
              <a:rPr lang="zh-CN" altLang="en-US" sz="1800" b="1">
                <a:solidFill>
                  <a:srgbClr val="FF0000"/>
                </a:solidFill>
                <a:latin typeface="微软雅黑" panose="020b0503020204020204" pitchFamily="34" charset="-122"/>
                <a:ea typeface="微软雅黑" panose="020b0503020204020204" pitchFamily="34" charset="-122"/>
              </a:rPr>
              <a:t>       工人饱和度</a:t>
            </a:r>
            <a:r>
              <a:rPr lang="zh-CN" altLang="en-US" sz="1800" b="1">
                <a:solidFill>
                  <a:srgbClr val="002060"/>
                </a:solidFill>
                <a:latin typeface="微软雅黑" panose="020b0503020204020204" pitchFamily="34" charset="-122"/>
                <a:ea typeface="微软雅黑" panose="020b0503020204020204" pitchFamily="34" charset="-122"/>
              </a:rPr>
              <a:t>是人工操作单元工时。                                                          以岗位（人）为研究对象。</a:t>
            </a:r>
          </a:p>
        </p:txBody>
      </p:sp>
    </p:spTree>
    <p:extLst>
      <p:ext uri="{BB962C8B-B14F-4D97-AF65-F5344CB8AC3E}">
        <p14:creationId xmlns:p14="http://schemas.microsoft.com/office/powerpoint/2010/main" val="2149294320"/>
      </p:ext>
    </p:extLst>
  </p:cSld>
  <p:clrMapOvr>
    <a:masterClrMapping/>
  </p:clrMapOvr>
  <mc:AlternateContent>
    <mc:Choice xmlns:p14="http://schemas.microsoft.com/office/powerpoint/2010/main" Requires="p14">
      <p:transition spd="slow" advTm="3000" p14:dur="2000"/>
    </mc:Choice>
    <mc:Fallback>
      <p:transition spd="slow" advTm="3000"/>
    </mc:Fallback>
  </mc:AlternateConten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图片 1">
            <a:extLst>
              <a:ext uri="{FF2B5EF4-FFF2-40B4-BE49-F238E27FC236}">
                <a16:creationId xmlns:a16="http://schemas.microsoft.com/office/drawing/2014/main" id="{FEDC3A9F-FD68-4187-8F82-CD00E644B13C}"/>
              </a:ext>
            </a:extLst>
          </p:cNvPr>
          <p:cNvPicPr>
            <a:picLocks noChangeAspect="1"/>
          </p:cNvPicPr>
          <p:nvPr/>
        </p:nvPicPr>
        <p:blipFill>
          <a:blip r:embed="rId3"/>
          <a:stretch>
            <a:fillRect/>
          </a:stretch>
        </p:blipFill>
        <p:spPr>
          <a:xfrm>
            <a:off x="8651453" y="2259959"/>
            <a:ext cx="3261643" cy="1621677"/>
          </a:xfrm>
          <a:prstGeom prst="rect">
            <a:avLst/>
          </a:prstGeom>
        </p:spPr>
      </p:pic>
      <p:pic>
        <p:nvPicPr>
          <p:cNvPr id="3" name="图片 2">
            <a:extLst>
              <a:ext uri="{FF2B5EF4-FFF2-40B4-BE49-F238E27FC236}">
                <a16:creationId xmlns:a16="http://schemas.microsoft.com/office/drawing/2014/main" id="{44C27928-EE1B-4516-A2A1-D255DA710A62}"/>
              </a:ext>
            </a:extLst>
          </p:cNvPr>
          <p:cNvPicPr>
            <a:picLocks noChangeAspect="1"/>
          </p:cNvPicPr>
          <p:nvPr/>
        </p:nvPicPr>
        <p:blipFill>
          <a:blip r:embed="rId3"/>
          <a:stretch>
            <a:fillRect/>
          </a:stretch>
        </p:blipFill>
        <p:spPr>
          <a:xfrm>
            <a:off x="5067061" y="2203483"/>
            <a:ext cx="3261643" cy="1621677"/>
          </a:xfrm>
          <a:prstGeom prst="rect">
            <a:avLst/>
          </a:prstGeom>
        </p:spPr>
      </p:pic>
      <p:pic>
        <p:nvPicPr>
          <p:cNvPr id="4" name="图片 3">
            <a:extLst>
              <a:ext uri="{FF2B5EF4-FFF2-40B4-BE49-F238E27FC236}">
                <a16:creationId xmlns:a16="http://schemas.microsoft.com/office/drawing/2014/main" id="{2BD3FC9F-E000-425B-B2E1-83BDDE0D0FFF}"/>
              </a:ext>
            </a:extLst>
          </p:cNvPr>
          <p:cNvPicPr>
            <a:picLocks noChangeAspect="1"/>
          </p:cNvPicPr>
          <p:nvPr/>
        </p:nvPicPr>
        <p:blipFill>
          <a:blip r:embed="rId4"/>
          <a:stretch>
            <a:fillRect/>
          </a:stretch>
        </p:blipFill>
        <p:spPr>
          <a:xfrm>
            <a:off x="987001" y="2203484"/>
            <a:ext cx="3261643" cy="1621677"/>
          </a:xfrm>
          <a:prstGeom prst="rect">
            <a:avLst/>
          </a:prstGeom>
        </p:spPr>
      </p:pic>
      <p:sp>
        <p:nvSpPr>
          <p:cNvPr id="5" name="TextBox 22">
            <a:extLst>
              <a:ext uri="{FF2B5EF4-FFF2-40B4-BE49-F238E27FC236}">
                <a16:creationId xmlns:a16="http://schemas.microsoft.com/office/drawing/2014/main" id="{DA3E0E96-0679-4794-844C-17352E4CBDB2}"/>
              </a:ext>
            </a:extLst>
          </p:cNvPr>
          <p:cNvSpPr txBox="1">
            <a:spLocks noChangeArrowheads="1"/>
          </p:cNvSpPr>
          <p:nvPr/>
        </p:nvSpPr>
        <p:spPr bwMode="auto">
          <a:xfrm>
            <a:off x="92759" y="218746"/>
            <a:ext cx="2646878" cy="5810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marL="0" algn="l" defTabSz="914400" rtl="0" eaLnBrk="0" latinLnBrk="0" hangingPunct="0">
              <a:defRPr kumimoji="1" sz="2400" kern="1200">
                <a:solidFill>
                  <a:schemeClr val="tx1"/>
                </a:solidFill>
                <a:latin typeface="Arial" pitchFamily="34" charset="0"/>
                <a:ea typeface="宋体" panose="02010600030101010101" pitchFamily="2" charset="-122"/>
                <a:cs typeface="+mn-cs"/>
              </a:defRPr>
            </a:lvl1pPr>
            <a:lvl2pPr marL="742950" indent="-285750" algn="l" defTabSz="914400" rtl="0" eaLnBrk="0" latinLnBrk="0" hangingPunct="0">
              <a:defRPr kumimoji="1" sz="2400" kern="1200">
                <a:solidFill>
                  <a:schemeClr val="tx1"/>
                </a:solidFill>
                <a:latin typeface="Arial" pitchFamily="34" charset="0"/>
                <a:ea typeface="宋体" panose="02010600030101010101" pitchFamily="2" charset="-122"/>
                <a:cs typeface="+mn-cs"/>
              </a:defRPr>
            </a:lvl2pPr>
            <a:lvl3pPr marL="1143000" indent="-228600" algn="l" defTabSz="914400" rtl="0" eaLnBrk="0" latinLnBrk="0" hangingPunct="0">
              <a:defRPr kumimoji="1"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defRPr kumimoji="1" sz="24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defRPr kumimoji="1" sz="24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kumimoji="1" sz="24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kumimoji="1" sz="24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kumimoji="1" sz="24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kumimoji="1" sz="2400" kern="1200">
                <a:solidFill>
                  <a:schemeClr val="tx1"/>
                </a:solidFill>
                <a:latin typeface="Arial" pitchFamily="34" charset="0"/>
                <a:ea typeface="宋体" panose="02010600030101010101" pitchFamily="2" charset="-122"/>
                <a:cs typeface="+mn-cs"/>
              </a:defRPr>
            </a:lvl9pPr>
          </a:lstStyle>
          <a:p>
            <a:pPr eaLnBrk="1" hangingPunct="1">
              <a:lnSpc>
                <a:spcPct val="150000"/>
              </a:lnSpc>
            </a:pPr>
            <a:r>
              <a:rPr lang="zh-CN" altLang="en-US" b="1">
                <a:solidFill>
                  <a:srgbClr val="0070C0"/>
                </a:solidFill>
                <a:latin typeface="微软雅黑" panose="020b0503020204020204" pitchFamily="34" charset="-122"/>
                <a:ea typeface="微软雅黑" panose="020b0503020204020204" pitchFamily="34" charset="-122"/>
              </a:rPr>
              <a:t>标准工时的测定：</a:t>
            </a:r>
          </a:p>
        </p:txBody>
      </p:sp>
      <p:sp>
        <p:nvSpPr>
          <p:cNvPr id="6" name="矩形 26">
            <a:extLst>
              <a:ext uri="{FF2B5EF4-FFF2-40B4-BE49-F238E27FC236}">
                <a16:creationId xmlns:a16="http://schemas.microsoft.com/office/drawing/2014/main" id="{0AA60E7F-8913-41B4-8818-9A31DEAD6364}"/>
              </a:ext>
            </a:extLst>
          </p:cNvPr>
          <p:cNvSpPr>
            <a:spLocks noChangeArrowheads="1"/>
          </p:cNvSpPr>
          <p:nvPr/>
        </p:nvSpPr>
        <p:spPr bwMode="auto">
          <a:xfrm>
            <a:off x="271139" y="976988"/>
            <a:ext cx="12014521" cy="4589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914400" rtl="0" eaLnBrk="0" latinLnBrk="0" hangingPunct="0">
              <a:defRPr kumimoji="1" sz="2400" kern="1200">
                <a:solidFill>
                  <a:schemeClr val="tx1"/>
                </a:solidFill>
                <a:latin typeface="Arial" pitchFamily="34" charset="0"/>
                <a:ea typeface="宋体" panose="02010600030101010101" pitchFamily="2" charset="-122"/>
                <a:cs typeface="+mn-cs"/>
              </a:defRPr>
            </a:lvl1pPr>
            <a:lvl2pPr marL="742950" indent="-285750" algn="l" defTabSz="914400" rtl="0" eaLnBrk="0" latinLnBrk="0" hangingPunct="0">
              <a:defRPr kumimoji="1" sz="2400" kern="1200">
                <a:solidFill>
                  <a:schemeClr val="tx1"/>
                </a:solidFill>
                <a:latin typeface="Arial" pitchFamily="34" charset="0"/>
                <a:ea typeface="宋体" panose="02010600030101010101" pitchFamily="2" charset="-122"/>
                <a:cs typeface="+mn-cs"/>
              </a:defRPr>
            </a:lvl2pPr>
            <a:lvl3pPr marL="1143000" indent="-228600" algn="l" defTabSz="914400" rtl="0" eaLnBrk="0" latinLnBrk="0" hangingPunct="0">
              <a:defRPr kumimoji="1"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defRPr kumimoji="1" sz="24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defRPr kumimoji="1" sz="24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kumimoji="1" sz="24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kumimoji="1" sz="24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kumimoji="1" sz="24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kumimoji="1" sz="2400" kern="1200">
                <a:solidFill>
                  <a:schemeClr val="tx1"/>
                </a:solidFill>
                <a:latin typeface="Arial" pitchFamily="34" charset="0"/>
                <a:ea typeface="宋体" panose="02010600030101010101" pitchFamily="2" charset="-122"/>
                <a:cs typeface="+mn-cs"/>
              </a:defRPr>
            </a:lvl9pPr>
          </a:lstStyle>
          <a:p>
            <a:pPr>
              <a:lnSpc>
                <a:spcPct val="150000"/>
              </a:lnSpc>
            </a:pPr>
            <a:r>
              <a:rPr lang="en-US" altLang="zh-CN" sz="1800" b="1">
                <a:solidFill>
                  <a:srgbClr val="002060"/>
                </a:solidFill>
                <a:latin typeface="微软雅黑" panose="020b0503020204020204" pitchFamily="34" charset="-122"/>
                <a:ea typeface="微软雅黑" panose="020b0503020204020204" pitchFamily="34" charset="-122"/>
              </a:rPr>
              <a:t>1</a:t>
            </a:r>
            <a:r>
              <a:rPr lang="zh-CN" altLang="en-US" sz="1800" b="1">
                <a:solidFill>
                  <a:srgbClr val="002060"/>
                </a:solidFill>
                <a:latin typeface="微软雅黑" panose="020b0503020204020204" pitchFamily="34" charset="-122"/>
                <a:ea typeface="微软雅黑" panose="020b0503020204020204" pitchFamily="34" charset="-122"/>
              </a:rPr>
              <a:t>、工位周期时间（每个工位的时间）：</a:t>
            </a:r>
            <a:endParaRPr lang="en-US" altLang="zh-CN" sz="1800" b="1">
              <a:solidFill>
                <a:srgbClr val="002060"/>
              </a:solidFill>
              <a:latin typeface="微软雅黑" panose="020b0503020204020204" pitchFamily="34" charset="-122"/>
              <a:ea typeface="微软雅黑" panose="020b0503020204020204" pitchFamily="34" charset="-122"/>
            </a:endParaRPr>
          </a:p>
        </p:txBody>
      </p:sp>
      <p:sp>
        <p:nvSpPr>
          <p:cNvPr id="7" name="Rectangle 4">
            <a:extLst>
              <a:ext uri="{FF2B5EF4-FFF2-40B4-BE49-F238E27FC236}">
                <a16:creationId xmlns:a16="http://schemas.microsoft.com/office/drawing/2014/main" id="{5C6D9BCC-567E-431D-A0F2-BCE89A97CFEA}"/>
              </a:ext>
            </a:extLst>
          </p:cNvPr>
          <p:cNvSpPr>
            <a:spLocks noChangeArrowheads="1"/>
          </p:cNvSpPr>
          <p:nvPr/>
        </p:nvSpPr>
        <p:spPr bwMode="auto">
          <a:xfrm>
            <a:off x="0" y="5415334"/>
            <a:ext cx="12350187" cy="459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2075" tIns="46038" rIns="92075" bIns="46038">
            <a:spAutoFit/>
          </a:bodyPr>
          <a:lstStyle>
            <a:defPPr>
              <a:defRPr lang="zh-CN"/>
            </a:defPPr>
            <a:lvl1pPr marL="0" algn="l" defTabSz="914400" rtl="0" eaLnBrk="0" latinLnBrk="0" hangingPunct="0">
              <a:defRPr kumimoji="1" sz="2400" kern="1200">
                <a:solidFill>
                  <a:schemeClr val="tx1"/>
                </a:solidFill>
                <a:latin typeface="Arial" pitchFamily="34" charset="0"/>
                <a:ea typeface="宋体" panose="02010600030101010101" pitchFamily="2" charset="-122"/>
                <a:cs typeface="+mn-cs"/>
              </a:defRPr>
            </a:lvl1pPr>
            <a:lvl2pPr marL="742950" indent="-285750" algn="l" defTabSz="914400" rtl="0" eaLnBrk="0" latinLnBrk="0" hangingPunct="0">
              <a:defRPr kumimoji="1" sz="2400" kern="1200">
                <a:solidFill>
                  <a:schemeClr val="tx1"/>
                </a:solidFill>
                <a:latin typeface="Arial" pitchFamily="34" charset="0"/>
                <a:ea typeface="宋体" panose="02010600030101010101" pitchFamily="2" charset="-122"/>
                <a:cs typeface="+mn-cs"/>
              </a:defRPr>
            </a:lvl2pPr>
            <a:lvl3pPr marL="1143000" indent="-228600" algn="l" defTabSz="914400" rtl="0" eaLnBrk="0" latinLnBrk="0" hangingPunct="0">
              <a:defRPr kumimoji="1"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defRPr kumimoji="1" sz="24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defRPr kumimoji="1" sz="24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kumimoji="1" sz="24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kumimoji="1" sz="24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kumimoji="1" sz="24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kumimoji="1" sz="2400" kern="1200">
                <a:solidFill>
                  <a:schemeClr val="tx1"/>
                </a:solidFill>
                <a:latin typeface="Arial" pitchFamily="34" charset="0"/>
                <a:ea typeface="宋体" panose="02010600030101010101" pitchFamily="2" charset="-122"/>
                <a:cs typeface="+mn-cs"/>
              </a:defRPr>
            </a:lvl9pPr>
          </a:lstStyle>
          <a:p>
            <a:pPr>
              <a:lnSpc>
                <a:spcPct val="150000"/>
              </a:lnSpc>
            </a:pPr>
            <a:r>
              <a:rPr lang="zh-CN" altLang="en-US" sz="1800" b="1">
                <a:solidFill>
                  <a:srgbClr val="FF0000"/>
                </a:solidFill>
                <a:latin typeface="微软雅黑" panose="020b0503020204020204" pitchFamily="34" charset="-122"/>
                <a:ea typeface="微软雅黑" panose="020b0503020204020204" pitchFamily="34" charset="-122"/>
              </a:rPr>
              <a:t>      工位周期工时</a:t>
            </a:r>
            <a:r>
              <a:rPr lang="zh-CN" altLang="en-US" sz="1800" b="1">
                <a:solidFill>
                  <a:srgbClr val="002060"/>
                </a:solidFill>
                <a:latin typeface="微软雅黑" panose="020b0503020204020204" pitchFamily="34" charset="-122"/>
                <a:ea typeface="微软雅黑" panose="020b0503020204020204" pitchFamily="34" charset="-122"/>
              </a:rPr>
              <a:t>，关注节拍最慢工位，优化瓶颈工位，提高整条线</a:t>
            </a:r>
            <a:r>
              <a:rPr lang="en-US" altLang="zh-CN" sz="1800" b="1">
                <a:solidFill>
                  <a:srgbClr val="002060"/>
                </a:solidFill>
                <a:latin typeface="微软雅黑" panose="020b0503020204020204" pitchFamily="34" charset="-122"/>
                <a:ea typeface="微软雅黑" panose="020b0503020204020204" pitchFamily="34" charset="-122"/>
              </a:rPr>
              <a:t>JPH</a:t>
            </a:r>
            <a:r>
              <a:rPr lang="zh-CN" altLang="en-US" sz="1800" b="1">
                <a:solidFill>
                  <a:srgbClr val="002060"/>
                </a:solidFill>
                <a:latin typeface="微软雅黑" panose="020b0503020204020204" pitchFamily="34" charset="-122"/>
                <a:ea typeface="微软雅黑" panose="020b0503020204020204" pitchFamily="34" charset="-122"/>
              </a:rPr>
              <a:t>。</a:t>
            </a:r>
          </a:p>
        </p:txBody>
      </p:sp>
      <p:cxnSp>
        <p:nvCxnSpPr>
          <p:cNvPr id="8" name="直接连接符 7">
            <a:extLst>
              <a:ext uri="{FF2B5EF4-FFF2-40B4-BE49-F238E27FC236}">
                <a16:creationId xmlns:a16="http://schemas.microsoft.com/office/drawing/2014/main" id="{F5CEEE55-3740-464D-9BD9-922658161DD1}"/>
              </a:ext>
            </a:extLst>
          </p:cNvPr>
          <p:cNvCxnSpPr/>
          <p:nvPr/>
        </p:nvCxnSpPr>
        <p:spPr bwMode="auto">
          <a:xfrm>
            <a:off x="61969" y="1416538"/>
            <a:ext cx="12128444" cy="0"/>
          </a:xfrm>
          <a:prstGeom prst="line">
            <a:avLst/>
          </a:prstGeom>
          <a:noFill/>
          <a:ln w="19050" cap="flat" cmpd="sng" algn="ctr">
            <a:solidFill>
              <a:srgbClr val="000000"/>
            </a:solidFill>
            <a:prstDash val="solid"/>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cxnSp>
      <p:cxnSp>
        <p:nvCxnSpPr>
          <p:cNvPr id="9" name="直接连接符 8">
            <a:extLst>
              <a:ext uri="{FF2B5EF4-FFF2-40B4-BE49-F238E27FC236}">
                <a16:creationId xmlns:a16="http://schemas.microsoft.com/office/drawing/2014/main" id="{F0733FF4-8384-431D-A8A7-A9538C0C2A70}"/>
              </a:ext>
            </a:extLst>
          </p:cNvPr>
          <p:cNvCxnSpPr/>
          <p:nvPr/>
        </p:nvCxnSpPr>
        <p:spPr bwMode="auto">
          <a:xfrm flipV="1">
            <a:off x="191498" y="4368866"/>
            <a:ext cx="12060884" cy="72008"/>
          </a:xfrm>
          <a:prstGeom prst="line">
            <a:avLst/>
          </a:prstGeom>
          <a:noFill/>
          <a:ln w="19050" cap="flat" cmpd="sng" algn="ctr">
            <a:solidFill>
              <a:srgbClr val="000000"/>
            </a:solidFill>
            <a:prstDash val="solid"/>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cxnSp>
      <p:sp>
        <p:nvSpPr>
          <p:cNvPr id="10" name="矩形 9">
            <a:extLst>
              <a:ext uri="{FF2B5EF4-FFF2-40B4-BE49-F238E27FC236}">
                <a16:creationId xmlns:a16="http://schemas.microsoft.com/office/drawing/2014/main" id="{7A9C13AC-F240-4743-AC58-BDCE25E5B3A6}"/>
              </a:ext>
            </a:extLst>
          </p:cNvPr>
          <p:cNvSpPr/>
          <p:nvPr/>
        </p:nvSpPr>
        <p:spPr bwMode="auto">
          <a:xfrm>
            <a:off x="2232387" y="2688909"/>
            <a:ext cx="684462" cy="650826"/>
          </a:xfrm>
          <a:prstGeom prst="rect">
            <a:avLst/>
          </a:prstGeom>
          <a:solidFill>
            <a:schemeClr val="bg1"/>
          </a:solidFill>
          <a:ln w="9525" cap="flat" cmpd="sng" algn="ctr">
            <a:noFill/>
            <a:prstDash val="solid"/>
            <a:round/>
            <a:headEnd type="none" w="med" len="med"/>
            <a:tailEnd type="none" w="med" len="med"/>
          </a:ln>
          <a:effectLst/>
        </p:spPr>
        <p:txBody>
          <a:bodyPr vert="horz" wrap="square" lIns="0" tIns="0" rIns="0" bIns="0" numCol="1" rtlCol="0" anchor="ctr"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914583" fontAlgn="base">
              <a:spcBef>
                <a:spcPct val="0"/>
              </a:spcBef>
              <a:spcAft>
                <a:spcPct val="0"/>
              </a:spcAft>
            </a:pPr>
            <a:r>
              <a:rPr lang="en-US" altLang="zh-CN" sz="2400" b="1">
                <a:latin typeface="微软雅黑" panose="020b0503020204020204" pitchFamily="34" charset="-122"/>
                <a:ea typeface="微软雅黑" panose="020b0503020204020204" pitchFamily="34" charset="-122"/>
              </a:rPr>
              <a:t>55</a:t>
            </a:r>
            <a:r>
              <a:rPr lang="zh-CN" altLang="en-US" sz="2400" b="1">
                <a:latin typeface="微软雅黑" panose="020b0503020204020204" pitchFamily="34" charset="-122"/>
                <a:ea typeface="微软雅黑" panose="020b0503020204020204" pitchFamily="34" charset="-122"/>
              </a:rPr>
              <a:t>‘’</a:t>
            </a:r>
          </a:p>
        </p:txBody>
      </p:sp>
      <p:sp>
        <p:nvSpPr>
          <p:cNvPr id="11" name="矩形 10">
            <a:extLst>
              <a:ext uri="{FF2B5EF4-FFF2-40B4-BE49-F238E27FC236}">
                <a16:creationId xmlns:a16="http://schemas.microsoft.com/office/drawing/2014/main" id="{A29326C7-256E-4E5A-9FC4-36C831B36822}"/>
              </a:ext>
            </a:extLst>
          </p:cNvPr>
          <p:cNvSpPr/>
          <p:nvPr/>
        </p:nvSpPr>
        <p:spPr bwMode="auto">
          <a:xfrm>
            <a:off x="6355651" y="2688600"/>
            <a:ext cx="684462" cy="650826"/>
          </a:xfrm>
          <a:prstGeom prst="rect">
            <a:avLst/>
          </a:prstGeom>
          <a:solidFill>
            <a:schemeClr val="bg1"/>
          </a:solidFill>
          <a:ln w="9525" cap="flat" cmpd="sng" algn="ctr">
            <a:noFill/>
            <a:prstDash val="solid"/>
            <a:round/>
            <a:headEnd type="none" w="med" len="med"/>
            <a:tailEnd type="none" w="med" len="med"/>
          </a:ln>
          <a:effectLst/>
        </p:spPr>
        <p:txBody>
          <a:bodyPr vert="horz" wrap="square" lIns="0" tIns="0" rIns="0" bIns="0" numCol="1" rtlCol="0" anchor="ctr"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914583" fontAlgn="base">
              <a:spcBef>
                <a:spcPct val="0"/>
              </a:spcBef>
              <a:spcAft>
                <a:spcPct val="0"/>
              </a:spcAft>
            </a:pPr>
            <a:r>
              <a:rPr lang="en-US" altLang="zh-CN" sz="2400" b="1">
                <a:latin typeface="微软雅黑" panose="020b0503020204020204" pitchFamily="34" charset="-122"/>
                <a:ea typeface="微软雅黑" panose="020b0503020204020204" pitchFamily="34" charset="-122"/>
              </a:rPr>
              <a:t>48</a:t>
            </a:r>
            <a:r>
              <a:rPr lang="zh-CN" altLang="en-US" sz="2400" b="1">
                <a:latin typeface="微软雅黑" panose="020b0503020204020204" pitchFamily="34" charset="-122"/>
                <a:ea typeface="微软雅黑" panose="020b0503020204020204" pitchFamily="34" charset="-122"/>
              </a:rPr>
              <a:t>‘’</a:t>
            </a:r>
          </a:p>
        </p:txBody>
      </p:sp>
      <p:sp>
        <p:nvSpPr>
          <p:cNvPr id="12" name="矩形 11">
            <a:extLst>
              <a:ext uri="{FF2B5EF4-FFF2-40B4-BE49-F238E27FC236}">
                <a16:creationId xmlns:a16="http://schemas.microsoft.com/office/drawing/2014/main" id="{AB4B32EE-4CE7-412D-A2C4-4E8C477E00F6}"/>
              </a:ext>
            </a:extLst>
          </p:cNvPr>
          <p:cNvSpPr/>
          <p:nvPr/>
        </p:nvSpPr>
        <p:spPr bwMode="auto">
          <a:xfrm>
            <a:off x="9940043" y="2784467"/>
            <a:ext cx="684462" cy="650826"/>
          </a:xfrm>
          <a:prstGeom prst="rect">
            <a:avLst/>
          </a:prstGeom>
          <a:solidFill>
            <a:schemeClr val="bg1"/>
          </a:solidFill>
          <a:ln w="9525" cap="flat" cmpd="sng" algn="ctr">
            <a:noFill/>
            <a:prstDash val="solid"/>
            <a:round/>
            <a:headEnd type="none" w="med" len="med"/>
            <a:tailEnd type="none" w="med" len="med"/>
          </a:ln>
          <a:effectLst/>
        </p:spPr>
        <p:txBody>
          <a:bodyPr vert="horz" wrap="square" lIns="0" tIns="0" rIns="0" bIns="0" numCol="1" rtlCol="0" anchor="ctr"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914583" fontAlgn="base">
              <a:spcBef>
                <a:spcPct val="0"/>
              </a:spcBef>
              <a:spcAft>
                <a:spcPct val="0"/>
              </a:spcAft>
            </a:pPr>
            <a:r>
              <a:rPr lang="en-US" altLang="zh-CN" sz="2400" b="1">
                <a:solidFill>
                  <a:srgbClr val="FF0000"/>
                </a:solidFill>
                <a:latin typeface="微软雅黑" panose="020b0503020204020204" pitchFamily="34" charset="-122"/>
                <a:ea typeface="微软雅黑" panose="020b0503020204020204" pitchFamily="34" charset="-122"/>
              </a:rPr>
              <a:t>61</a:t>
            </a:r>
            <a:r>
              <a:rPr lang="zh-CN" altLang="en-US" sz="2400" b="1">
                <a:solidFill>
                  <a:srgbClr val="FF0000"/>
                </a:solidFill>
                <a:latin typeface="微软雅黑" panose="020b0503020204020204" pitchFamily="34" charset="-122"/>
                <a:ea typeface="微软雅黑" panose="020b0503020204020204" pitchFamily="34" charset="-122"/>
              </a:rPr>
              <a:t>‘’</a:t>
            </a:r>
          </a:p>
        </p:txBody>
      </p:sp>
      <p:pic>
        <p:nvPicPr>
          <p:cNvPr id="13" name="图片 12">
            <a:extLst>
              <a:ext uri="{FF2B5EF4-FFF2-40B4-BE49-F238E27FC236}">
                <a16:creationId xmlns:a16="http://schemas.microsoft.com/office/drawing/2014/main" id="{B0274056-BD53-413B-9D04-592AF01D1E3D}"/>
              </a:ext>
            </a:extLst>
          </p:cNvPr>
          <p:cNvPicPr>
            <a:picLocks noChangeAspect="1"/>
          </p:cNvPicPr>
          <p:nvPr/>
        </p:nvPicPr>
        <p:blipFill>
          <a:blip r:embed="rId5"/>
          <a:stretch>
            <a:fillRect/>
          </a:stretch>
        </p:blipFill>
        <p:spPr>
          <a:xfrm>
            <a:off x="1971355" y="1648987"/>
            <a:ext cx="688908" cy="341406"/>
          </a:xfrm>
          <a:prstGeom prst="rect">
            <a:avLst/>
          </a:prstGeom>
        </p:spPr>
      </p:pic>
      <p:pic>
        <p:nvPicPr>
          <p:cNvPr id="14" name="图片 13">
            <a:extLst>
              <a:ext uri="{FF2B5EF4-FFF2-40B4-BE49-F238E27FC236}">
                <a16:creationId xmlns:a16="http://schemas.microsoft.com/office/drawing/2014/main" id="{C869488A-9949-4F91-8C0E-A06720FA6CD7}"/>
              </a:ext>
            </a:extLst>
          </p:cNvPr>
          <p:cNvPicPr>
            <a:picLocks noChangeAspect="1"/>
          </p:cNvPicPr>
          <p:nvPr/>
        </p:nvPicPr>
        <p:blipFill>
          <a:blip r:embed="rId6"/>
          <a:stretch>
            <a:fillRect/>
          </a:stretch>
        </p:blipFill>
        <p:spPr>
          <a:xfrm rot="10800000">
            <a:off x="10855981" y="3998653"/>
            <a:ext cx="688908" cy="341406"/>
          </a:xfrm>
          <a:prstGeom prst="rect">
            <a:avLst/>
          </a:prstGeom>
        </p:spPr>
      </p:pic>
      <p:pic>
        <p:nvPicPr>
          <p:cNvPr id="15" name="图片 14">
            <a:extLst>
              <a:ext uri="{FF2B5EF4-FFF2-40B4-BE49-F238E27FC236}">
                <a16:creationId xmlns:a16="http://schemas.microsoft.com/office/drawing/2014/main" id="{2A39EE1E-D701-4ABC-9972-736FC1FA7436}"/>
              </a:ext>
            </a:extLst>
          </p:cNvPr>
          <p:cNvPicPr>
            <a:picLocks noChangeAspect="1"/>
          </p:cNvPicPr>
          <p:nvPr/>
        </p:nvPicPr>
        <p:blipFill>
          <a:blip r:embed="rId6"/>
          <a:stretch>
            <a:fillRect/>
          </a:stretch>
        </p:blipFill>
        <p:spPr>
          <a:xfrm rot="10800000">
            <a:off x="9187283" y="3980798"/>
            <a:ext cx="688908" cy="341406"/>
          </a:xfrm>
          <a:prstGeom prst="rect">
            <a:avLst/>
          </a:prstGeom>
        </p:spPr>
      </p:pic>
      <p:pic>
        <p:nvPicPr>
          <p:cNvPr id="16" name="图片 15">
            <a:extLst>
              <a:ext uri="{FF2B5EF4-FFF2-40B4-BE49-F238E27FC236}">
                <a16:creationId xmlns:a16="http://schemas.microsoft.com/office/drawing/2014/main" id="{99A5F069-589A-4468-ADA9-5C3ABD394E33}"/>
              </a:ext>
            </a:extLst>
          </p:cNvPr>
          <p:cNvPicPr>
            <a:picLocks noChangeAspect="1"/>
          </p:cNvPicPr>
          <p:nvPr/>
        </p:nvPicPr>
        <p:blipFill>
          <a:blip r:embed="rId6"/>
          <a:stretch>
            <a:fillRect/>
          </a:stretch>
        </p:blipFill>
        <p:spPr>
          <a:xfrm>
            <a:off x="9876191" y="1711225"/>
            <a:ext cx="688908" cy="341406"/>
          </a:xfrm>
          <a:prstGeom prst="rect">
            <a:avLst/>
          </a:prstGeom>
        </p:spPr>
      </p:pic>
      <p:pic>
        <p:nvPicPr>
          <p:cNvPr id="17" name="图片 16">
            <a:extLst>
              <a:ext uri="{FF2B5EF4-FFF2-40B4-BE49-F238E27FC236}">
                <a16:creationId xmlns:a16="http://schemas.microsoft.com/office/drawing/2014/main" id="{1BB4BE7F-B4FD-4727-B838-35F351B1E160}"/>
              </a:ext>
            </a:extLst>
          </p:cNvPr>
          <p:cNvPicPr>
            <a:picLocks noChangeAspect="1"/>
          </p:cNvPicPr>
          <p:nvPr/>
        </p:nvPicPr>
        <p:blipFill>
          <a:blip r:embed="rId6"/>
          <a:stretch>
            <a:fillRect/>
          </a:stretch>
        </p:blipFill>
        <p:spPr>
          <a:xfrm>
            <a:off x="6351205" y="1689261"/>
            <a:ext cx="688908" cy="341406"/>
          </a:xfrm>
          <a:prstGeom prst="rect">
            <a:avLst/>
          </a:prstGeom>
        </p:spPr>
      </p:pic>
      <p:pic>
        <p:nvPicPr>
          <p:cNvPr id="18" name="图片 17">
            <a:extLst>
              <a:ext uri="{FF2B5EF4-FFF2-40B4-BE49-F238E27FC236}">
                <a16:creationId xmlns:a16="http://schemas.microsoft.com/office/drawing/2014/main" id="{76F9D649-F82F-4CF8-A772-831E8A8ECB46}"/>
              </a:ext>
            </a:extLst>
          </p:cNvPr>
          <p:cNvPicPr>
            <a:picLocks noChangeAspect="1"/>
          </p:cNvPicPr>
          <p:nvPr/>
        </p:nvPicPr>
        <p:blipFill>
          <a:blip r:embed="rId6"/>
          <a:stretch>
            <a:fillRect/>
          </a:stretch>
        </p:blipFill>
        <p:spPr>
          <a:xfrm rot="10800000">
            <a:off x="6368202" y="3954549"/>
            <a:ext cx="688908" cy="341406"/>
          </a:xfrm>
          <a:prstGeom prst="rect">
            <a:avLst/>
          </a:prstGeom>
        </p:spPr>
      </p:pic>
    </p:spTree>
    <p:extLst>
      <p:ext uri="{BB962C8B-B14F-4D97-AF65-F5344CB8AC3E}">
        <p14:creationId xmlns:p14="http://schemas.microsoft.com/office/powerpoint/2010/main" val="416795470"/>
      </p:ext>
    </p:extLst>
  </p:cSld>
  <p:clrMapOvr>
    <a:masterClrMapping/>
  </p:clrMapOvr>
  <mc:AlternateContent>
    <mc:Choice xmlns:p14="http://schemas.microsoft.com/office/powerpoint/2010/main" Requires="p14">
      <p:transition spd="slow" advTm="3000" p14:dur="2000"/>
    </mc:Choice>
    <mc:Fallback>
      <p:transition spd="slow" advTm="3000"/>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par>
                                <p:cTn id="7" presetID="1" presetClass="entr" presetSubtype="0" dur="1" fill="hold" nodeType="withEffect">
                                  <p:stCondLst>
                                    <p:cond delay="0"/>
                                  </p:stCondLst>
                                  <p:childTnLst>
                                    <p:set>
                                      <p:cBhvr>
                                        <p:cTn id="8" dur="1" fill="hold">
                                          <p:stCondLst>
                                            <p:cond delay="0"/>
                                          </p:stCondLst>
                                        </p:cTn>
                                        <p:tgtEl>
                                          <p:spTgt spid="9"/>
                                        </p:tgtEl>
                                        <p:attrNameLst>
                                          <p:attrName>style.visibility</p:attrName>
                                        </p:attrNameLst>
                                      </p:cBhvr>
                                      <p:to>
                                        <p:strVal val="visible"/>
                                      </p:to>
                                    </p:set>
                                  </p:childTnLst>
                                </p:cTn>
                              </p:par>
                              <p:par>
                                <p:cTn id="9" presetID="1" presetClass="entr" presetSubtype="0" dur="1" fill="hold" grpId="0" nodeType="with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par>
                                <p:cTn id="11" presetID="1" presetClass="entr" presetSubtype="0" dur="1" fill="hold" grpId="0" nodeType="withEffect">
                                  <p:stCondLst>
                                    <p:cond delay="0"/>
                                  </p:stCondLst>
                                  <p:childTnLst>
                                    <p:set>
                                      <p:cBhvr>
                                        <p:cTn id="12" dur="1" fill="hold">
                                          <p:stCondLst>
                                            <p:cond delay="0"/>
                                          </p:stCondLst>
                                        </p:cTn>
                                        <p:tgtEl>
                                          <p:spTgt spid="11"/>
                                        </p:tgtEl>
                                        <p:attrNameLst>
                                          <p:attrName>style.visibility</p:attrName>
                                        </p:attrNameLst>
                                      </p:cBhvr>
                                      <p:to>
                                        <p:strVal val="visible"/>
                                      </p:to>
                                    </p:set>
                                  </p:childTnLst>
                                </p:cTn>
                              </p:par>
                              <p:par>
                                <p:cTn id="13" presetID="1" presetClass="entr" presetSubtype="0" dur="1" fill="hold" grpId="0" nodeType="withEffect">
                                  <p:stCondLst>
                                    <p:cond delay="0"/>
                                  </p:stCondLst>
                                  <p:childTnLst>
                                    <p:set>
                                      <p:cBhvr>
                                        <p:cTn id="14"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1" grpId="0"/>
      <p:bldP spid="12" grpId="0"/>
    </p:bld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图片 1">
            <a:extLst>
              <a:ext uri="{FF2B5EF4-FFF2-40B4-BE49-F238E27FC236}">
                <a16:creationId xmlns:a16="http://schemas.microsoft.com/office/drawing/2014/main" id="{5BE03182-6D6E-443D-AC0A-7EE82171A208}"/>
              </a:ext>
            </a:extLst>
          </p:cNvPr>
          <p:cNvPicPr>
            <a:picLocks noChangeAspect="1"/>
          </p:cNvPicPr>
          <p:nvPr/>
        </p:nvPicPr>
        <p:blipFill>
          <a:blip r:embed="rId3"/>
          <a:stretch>
            <a:fillRect/>
          </a:stretch>
        </p:blipFill>
        <p:spPr>
          <a:xfrm>
            <a:off x="3979340" y="2117562"/>
            <a:ext cx="3261643" cy="1621677"/>
          </a:xfrm>
          <a:prstGeom prst="rect">
            <a:avLst/>
          </a:prstGeom>
        </p:spPr>
      </p:pic>
      <p:sp>
        <p:nvSpPr>
          <p:cNvPr id="3" name="TextBox 22">
            <a:extLst>
              <a:ext uri="{FF2B5EF4-FFF2-40B4-BE49-F238E27FC236}">
                <a16:creationId xmlns:a16="http://schemas.microsoft.com/office/drawing/2014/main" id="{CBAE5FF4-9966-40EC-A003-A98F85680377}"/>
              </a:ext>
            </a:extLst>
          </p:cNvPr>
          <p:cNvSpPr txBox="1">
            <a:spLocks noChangeArrowheads="1"/>
          </p:cNvSpPr>
          <p:nvPr/>
        </p:nvSpPr>
        <p:spPr bwMode="auto">
          <a:xfrm>
            <a:off x="92759" y="218746"/>
            <a:ext cx="2646878" cy="5810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marL="0" algn="l" defTabSz="914400" rtl="0" eaLnBrk="0" latinLnBrk="0" hangingPunct="0">
              <a:defRPr kumimoji="1" sz="2400" kern="1200">
                <a:solidFill>
                  <a:schemeClr val="tx1"/>
                </a:solidFill>
                <a:latin typeface="Arial" pitchFamily="34" charset="0"/>
                <a:ea typeface="宋体" panose="02010600030101010101" pitchFamily="2" charset="-122"/>
                <a:cs typeface="+mn-cs"/>
              </a:defRPr>
            </a:lvl1pPr>
            <a:lvl2pPr marL="742950" indent="-285750" algn="l" defTabSz="914400" rtl="0" eaLnBrk="0" latinLnBrk="0" hangingPunct="0">
              <a:defRPr kumimoji="1" sz="2400" kern="1200">
                <a:solidFill>
                  <a:schemeClr val="tx1"/>
                </a:solidFill>
                <a:latin typeface="Arial" pitchFamily="34" charset="0"/>
                <a:ea typeface="宋体" panose="02010600030101010101" pitchFamily="2" charset="-122"/>
                <a:cs typeface="+mn-cs"/>
              </a:defRPr>
            </a:lvl2pPr>
            <a:lvl3pPr marL="1143000" indent="-228600" algn="l" defTabSz="914400" rtl="0" eaLnBrk="0" latinLnBrk="0" hangingPunct="0">
              <a:defRPr kumimoji="1"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defRPr kumimoji="1" sz="24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defRPr kumimoji="1" sz="24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kumimoji="1" sz="24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kumimoji="1" sz="24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kumimoji="1" sz="24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kumimoji="1" sz="2400" kern="1200">
                <a:solidFill>
                  <a:schemeClr val="tx1"/>
                </a:solidFill>
                <a:latin typeface="Arial" pitchFamily="34" charset="0"/>
                <a:ea typeface="宋体" panose="02010600030101010101" pitchFamily="2" charset="-122"/>
                <a:cs typeface="+mn-cs"/>
              </a:defRPr>
            </a:lvl9pPr>
          </a:lstStyle>
          <a:p>
            <a:pPr eaLnBrk="1" hangingPunct="1">
              <a:lnSpc>
                <a:spcPct val="150000"/>
              </a:lnSpc>
            </a:pPr>
            <a:r>
              <a:rPr lang="zh-CN" altLang="en-US" b="1">
                <a:solidFill>
                  <a:srgbClr val="0070C0"/>
                </a:solidFill>
                <a:latin typeface="微软雅黑" panose="020b0503020204020204" pitchFamily="34" charset="-122"/>
                <a:ea typeface="微软雅黑" panose="020b0503020204020204" pitchFamily="34" charset="-122"/>
              </a:rPr>
              <a:t>标准工时的测定：</a:t>
            </a:r>
          </a:p>
        </p:txBody>
      </p:sp>
      <p:sp>
        <p:nvSpPr>
          <p:cNvPr id="4" name="矩形 26">
            <a:extLst>
              <a:ext uri="{FF2B5EF4-FFF2-40B4-BE49-F238E27FC236}">
                <a16:creationId xmlns:a16="http://schemas.microsoft.com/office/drawing/2014/main" id="{8B2B1006-7123-4C6A-A502-73F066B0D358}"/>
              </a:ext>
            </a:extLst>
          </p:cNvPr>
          <p:cNvSpPr>
            <a:spLocks noChangeArrowheads="1"/>
          </p:cNvSpPr>
          <p:nvPr/>
        </p:nvSpPr>
        <p:spPr bwMode="auto">
          <a:xfrm>
            <a:off x="271139" y="976988"/>
            <a:ext cx="12014521" cy="4589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914400" rtl="0" eaLnBrk="0" latinLnBrk="0" hangingPunct="0">
              <a:defRPr kumimoji="1" sz="2400" kern="1200">
                <a:solidFill>
                  <a:schemeClr val="tx1"/>
                </a:solidFill>
                <a:latin typeface="Arial" pitchFamily="34" charset="0"/>
                <a:ea typeface="宋体" panose="02010600030101010101" pitchFamily="2" charset="-122"/>
                <a:cs typeface="+mn-cs"/>
              </a:defRPr>
            </a:lvl1pPr>
            <a:lvl2pPr marL="742950" indent="-285750" algn="l" defTabSz="914400" rtl="0" eaLnBrk="0" latinLnBrk="0" hangingPunct="0">
              <a:defRPr kumimoji="1" sz="2400" kern="1200">
                <a:solidFill>
                  <a:schemeClr val="tx1"/>
                </a:solidFill>
                <a:latin typeface="Arial" pitchFamily="34" charset="0"/>
                <a:ea typeface="宋体" panose="02010600030101010101" pitchFamily="2" charset="-122"/>
                <a:cs typeface="+mn-cs"/>
              </a:defRPr>
            </a:lvl2pPr>
            <a:lvl3pPr marL="1143000" indent="-228600" algn="l" defTabSz="914400" rtl="0" eaLnBrk="0" latinLnBrk="0" hangingPunct="0">
              <a:defRPr kumimoji="1"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defRPr kumimoji="1" sz="24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defRPr kumimoji="1" sz="24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kumimoji="1" sz="24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kumimoji="1" sz="24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kumimoji="1" sz="24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kumimoji="1" sz="2400" kern="1200">
                <a:solidFill>
                  <a:schemeClr val="tx1"/>
                </a:solidFill>
                <a:latin typeface="Arial" pitchFamily="34" charset="0"/>
                <a:ea typeface="宋体" panose="02010600030101010101" pitchFamily="2" charset="-122"/>
                <a:cs typeface="+mn-cs"/>
              </a:defRPr>
            </a:lvl9pPr>
          </a:lstStyle>
          <a:p>
            <a:pPr>
              <a:lnSpc>
                <a:spcPct val="150000"/>
              </a:lnSpc>
            </a:pPr>
            <a:r>
              <a:rPr lang="en-US" altLang="zh-CN" sz="1800" b="1">
                <a:solidFill>
                  <a:srgbClr val="002060"/>
                </a:solidFill>
                <a:latin typeface="微软雅黑" panose="020b0503020204020204" pitchFamily="34" charset="-122"/>
                <a:ea typeface="微软雅黑" panose="020b0503020204020204" pitchFamily="34" charset="-122"/>
              </a:rPr>
              <a:t>2</a:t>
            </a:r>
            <a:r>
              <a:rPr lang="zh-CN" altLang="en-US" sz="1800" b="1">
                <a:solidFill>
                  <a:srgbClr val="002060"/>
                </a:solidFill>
                <a:latin typeface="微软雅黑" panose="020b0503020204020204" pitchFamily="34" charset="-122"/>
                <a:ea typeface="微软雅黑" panose="020b0503020204020204" pitchFamily="34" charset="-122"/>
              </a:rPr>
              <a:t>、工人饱和度（操作者实际操作时间）：</a:t>
            </a:r>
            <a:endParaRPr lang="en-US" altLang="zh-CN" sz="1800" b="1">
              <a:solidFill>
                <a:srgbClr val="002060"/>
              </a:solidFill>
              <a:latin typeface="微软雅黑" panose="020b0503020204020204" pitchFamily="34" charset="-122"/>
              <a:ea typeface="微软雅黑" panose="020b0503020204020204" pitchFamily="34" charset="-122"/>
            </a:endParaRPr>
          </a:p>
        </p:txBody>
      </p:sp>
      <p:sp>
        <p:nvSpPr>
          <p:cNvPr id="5" name="Rectangle 4">
            <a:extLst>
              <a:ext uri="{FF2B5EF4-FFF2-40B4-BE49-F238E27FC236}">
                <a16:creationId xmlns:a16="http://schemas.microsoft.com/office/drawing/2014/main" id="{6804DEFC-D8BF-4264-AEC7-43A4053F2580}"/>
              </a:ext>
            </a:extLst>
          </p:cNvPr>
          <p:cNvSpPr>
            <a:spLocks noChangeArrowheads="1"/>
          </p:cNvSpPr>
          <p:nvPr/>
        </p:nvSpPr>
        <p:spPr bwMode="auto">
          <a:xfrm>
            <a:off x="271139" y="5421286"/>
            <a:ext cx="12350187" cy="459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2075" tIns="46038" rIns="92075" bIns="46038">
            <a:spAutoFit/>
          </a:bodyPr>
          <a:lstStyle>
            <a:defPPr>
              <a:defRPr lang="zh-CN"/>
            </a:defPPr>
            <a:lvl1pPr marL="0" algn="l" defTabSz="914400" rtl="0" eaLnBrk="0" latinLnBrk="0" hangingPunct="0">
              <a:defRPr kumimoji="1" sz="2400" kern="1200">
                <a:solidFill>
                  <a:schemeClr val="tx1"/>
                </a:solidFill>
                <a:latin typeface="Arial" pitchFamily="34" charset="0"/>
                <a:ea typeface="宋体" panose="02010600030101010101" pitchFamily="2" charset="-122"/>
                <a:cs typeface="+mn-cs"/>
              </a:defRPr>
            </a:lvl1pPr>
            <a:lvl2pPr marL="742950" indent="-285750" algn="l" defTabSz="914400" rtl="0" eaLnBrk="0" latinLnBrk="0" hangingPunct="0">
              <a:defRPr kumimoji="1" sz="2400" kern="1200">
                <a:solidFill>
                  <a:schemeClr val="tx1"/>
                </a:solidFill>
                <a:latin typeface="Arial" pitchFamily="34" charset="0"/>
                <a:ea typeface="宋体" panose="02010600030101010101" pitchFamily="2" charset="-122"/>
                <a:cs typeface="+mn-cs"/>
              </a:defRPr>
            </a:lvl2pPr>
            <a:lvl3pPr marL="1143000" indent="-228600" algn="l" defTabSz="914400" rtl="0" eaLnBrk="0" latinLnBrk="0" hangingPunct="0">
              <a:defRPr kumimoji="1"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defRPr kumimoji="1" sz="24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defRPr kumimoji="1" sz="24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kumimoji="1" sz="24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kumimoji="1" sz="24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kumimoji="1" sz="24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kumimoji="1" sz="2400" kern="1200">
                <a:solidFill>
                  <a:schemeClr val="tx1"/>
                </a:solidFill>
                <a:latin typeface="Arial" pitchFamily="34" charset="0"/>
                <a:ea typeface="宋体" panose="02010600030101010101" pitchFamily="2" charset="-122"/>
                <a:cs typeface="+mn-cs"/>
              </a:defRPr>
            </a:lvl9pPr>
          </a:lstStyle>
          <a:p>
            <a:pPr>
              <a:lnSpc>
                <a:spcPct val="150000"/>
              </a:lnSpc>
            </a:pPr>
            <a:r>
              <a:rPr lang="zh-CN" altLang="en-US" sz="1800" b="1">
                <a:solidFill>
                  <a:srgbClr val="FF0000"/>
                </a:solidFill>
                <a:latin typeface="微软雅黑" panose="020b0503020204020204" pitchFamily="34" charset="-122"/>
                <a:ea typeface="微软雅黑" panose="020b0503020204020204" pitchFamily="34" charset="-122"/>
              </a:rPr>
              <a:t>工人饱和度测量时</a:t>
            </a:r>
            <a:r>
              <a:rPr lang="zh-CN" altLang="en-US" sz="1800" b="1">
                <a:solidFill>
                  <a:srgbClr val="002060"/>
                </a:solidFill>
                <a:latin typeface="微软雅黑" panose="020b0503020204020204" pitchFamily="34" charset="-122"/>
                <a:ea typeface="微软雅黑" panose="020b0503020204020204" pitchFamily="34" charset="-122"/>
              </a:rPr>
              <a:t>，整理出</a:t>
            </a:r>
            <a:r>
              <a:rPr lang="en-US" altLang="zh-CN" sz="1800" b="1">
                <a:solidFill>
                  <a:srgbClr val="002060"/>
                </a:solidFill>
                <a:latin typeface="微软雅黑" panose="020b0503020204020204" pitchFamily="34" charset="-122"/>
                <a:ea typeface="微软雅黑" panose="020b0503020204020204" pitchFamily="34" charset="-122"/>
              </a:rPr>
              <a:t>WBB</a:t>
            </a:r>
            <a:r>
              <a:rPr lang="zh-CN" altLang="en-US" sz="1800" b="1">
                <a:solidFill>
                  <a:srgbClr val="002060"/>
                </a:solidFill>
                <a:latin typeface="微软雅黑" panose="020b0503020204020204" pitchFamily="34" charset="-122"/>
                <a:ea typeface="微软雅黑" panose="020b0503020204020204" pitchFamily="34" charset="-122"/>
              </a:rPr>
              <a:t>，优化线平衡率。</a:t>
            </a:r>
          </a:p>
        </p:txBody>
      </p:sp>
      <p:cxnSp>
        <p:nvCxnSpPr>
          <p:cNvPr id="6" name="直接连接符 5">
            <a:extLst>
              <a:ext uri="{FF2B5EF4-FFF2-40B4-BE49-F238E27FC236}">
                <a16:creationId xmlns:a16="http://schemas.microsoft.com/office/drawing/2014/main" id="{7A6A72F8-1728-4D42-8277-986CD2F499AD}"/>
              </a:ext>
            </a:extLst>
          </p:cNvPr>
          <p:cNvCxnSpPr/>
          <p:nvPr/>
        </p:nvCxnSpPr>
        <p:spPr bwMode="auto">
          <a:xfrm>
            <a:off x="61969" y="1416538"/>
            <a:ext cx="12128444" cy="0"/>
          </a:xfrm>
          <a:prstGeom prst="line">
            <a:avLst/>
          </a:prstGeom>
          <a:noFill/>
          <a:ln w="19050" cap="flat" cmpd="sng" algn="ctr">
            <a:solidFill>
              <a:srgbClr val="000000"/>
            </a:solidFill>
            <a:prstDash val="solid"/>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cxnSp>
      <p:cxnSp>
        <p:nvCxnSpPr>
          <p:cNvPr id="7" name="直接连接符 6">
            <a:extLst>
              <a:ext uri="{FF2B5EF4-FFF2-40B4-BE49-F238E27FC236}">
                <a16:creationId xmlns:a16="http://schemas.microsoft.com/office/drawing/2014/main" id="{420AF495-6C93-4BB3-940C-E25EFE5A1030}"/>
              </a:ext>
            </a:extLst>
          </p:cNvPr>
          <p:cNvCxnSpPr/>
          <p:nvPr/>
        </p:nvCxnSpPr>
        <p:spPr bwMode="auto">
          <a:xfrm flipV="1">
            <a:off x="191498" y="4368866"/>
            <a:ext cx="12060884" cy="72008"/>
          </a:xfrm>
          <a:prstGeom prst="line">
            <a:avLst/>
          </a:prstGeom>
          <a:noFill/>
          <a:ln w="19050" cap="flat" cmpd="sng" algn="ctr">
            <a:solidFill>
              <a:srgbClr val="000000"/>
            </a:solidFill>
            <a:prstDash val="solid"/>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cxnSp>
      <p:sp>
        <p:nvSpPr>
          <p:cNvPr id="8" name="矩形 7">
            <a:extLst>
              <a:ext uri="{FF2B5EF4-FFF2-40B4-BE49-F238E27FC236}">
                <a16:creationId xmlns:a16="http://schemas.microsoft.com/office/drawing/2014/main" id="{F17B6A73-3B26-472D-BF99-05D719FA765F}"/>
              </a:ext>
            </a:extLst>
          </p:cNvPr>
          <p:cNvSpPr/>
          <p:nvPr/>
        </p:nvSpPr>
        <p:spPr bwMode="auto">
          <a:xfrm>
            <a:off x="5305161" y="2669148"/>
            <a:ext cx="684462" cy="650826"/>
          </a:xfrm>
          <a:prstGeom prst="rect">
            <a:avLst/>
          </a:prstGeom>
          <a:solidFill>
            <a:schemeClr val="bg1"/>
          </a:solidFill>
          <a:ln w="9525" cap="flat" cmpd="sng" algn="ctr">
            <a:noFill/>
            <a:prstDash val="solid"/>
            <a:round/>
            <a:headEnd type="none" w="med" len="med"/>
            <a:tailEnd type="none" w="med" len="med"/>
          </a:ln>
          <a:effectLst/>
        </p:spPr>
        <p:txBody>
          <a:bodyPr vert="horz" wrap="square" lIns="0" tIns="0" rIns="0" bIns="0" numCol="1" rtlCol="0" anchor="ctr"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914583" fontAlgn="base">
              <a:spcBef>
                <a:spcPct val="0"/>
              </a:spcBef>
              <a:spcAft>
                <a:spcPct val="0"/>
              </a:spcAft>
            </a:pPr>
            <a:r>
              <a:rPr lang="en-US" altLang="zh-CN" sz="2400" b="1">
                <a:latin typeface="微软雅黑" panose="020b0503020204020204" pitchFamily="34" charset="-122"/>
                <a:ea typeface="微软雅黑" panose="020b0503020204020204" pitchFamily="34" charset="-122"/>
              </a:rPr>
              <a:t>61</a:t>
            </a:r>
            <a:r>
              <a:rPr lang="zh-CN" altLang="en-US" sz="2400" b="1">
                <a:latin typeface="微软雅黑" panose="020b0503020204020204" pitchFamily="34" charset="-122"/>
                <a:ea typeface="微软雅黑" panose="020b0503020204020204" pitchFamily="34" charset="-122"/>
              </a:rPr>
              <a:t>‘’</a:t>
            </a:r>
          </a:p>
        </p:txBody>
      </p:sp>
      <p:sp>
        <p:nvSpPr>
          <p:cNvPr id="9" name="矩形 8">
            <a:extLst>
              <a:ext uri="{FF2B5EF4-FFF2-40B4-BE49-F238E27FC236}">
                <a16:creationId xmlns:a16="http://schemas.microsoft.com/office/drawing/2014/main" id="{07D40C4A-9B20-447E-A879-F49923EDF028}"/>
              </a:ext>
            </a:extLst>
          </p:cNvPr>
          <p:cNvSpPr/>
          <p:nvPr/>
        </p:nvSpPr>
        <p:spPr bwMode="auto">
          <a:xfrm>
            <a:off x="4591487" y="1600689"/>
            <a:ext cx="684462" cy="650826"/>
          </a:xfrm>
          <a:prstGeom prst="rect">
            <a:avLst/>
          </a:prstGeom>
          <a:solidFill>
            <a:schemeClr val="bg1"/>
          </a:solidFill>
          <a:ln w="9525" cap="flat" cmpd="sng" algn="ctr">
            <a:noFill/>
            <a:prstDash val="solid"/>
            <a:round/>
            <a:headEnd type="none" w="med" len="med"/>
            <a:tailEnd type="none" w="med" len="med"/>
          </a:ln>
          <a:effectLst/>
        </p:spPr>
        <p:txBody>
          <a:bodyPr vert="horz" wrap="square" lIns="0" tIns="0" rIns="0" bIns="0" numCol="1" rtlCol="0" anchor="ctr"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914583" fontAlgn="base">
              <a:spcBef>
                <a:spcPct val="0"/>
              </a:spcBef>
              <a:spcAft>
                <a:spcPct val="0"/>
              </a:spcAft>
            </a:pPr>
            <a:r>
              <a:rPr lang="en-US" altLang="zh-CN" sz="2400" b="1">
                <a:latin typeface="微软雅黑" panose="020b0503020204020204" pitchFamily="34" charset="-122"/>
                <a:ea typeface="微软雅黑" panose="020b0503020204020204" pitchFamily="34" charset="-122"/>
              </a:rPr>
              <a:t>30</a:t>
            </a:r>
            <a:r>
              <a:rPr lang="zh-CN" altLang="en-US" sz="2400" b="1">
                <a:latin typeface="微软雅黑" panose="020b0503020204020204" pitchFamily="34" charset="-122"/>
                <a:ea typeface="微软雅黑" panose="020b0503020204020204" pitchFamily="34" charset="-122"/>
              </a:rPr>
              <a:t>‘’</a:t>
            </a:r>
          </a:p>
        </p:txBody>
      </p:sp>
      <p:sp>
        <p:nvSpPr>
          <p:cNvPr id="10" name="矩形 9">
            <a:extLst>
              <a:ext uri="{FF2B5EF4-FFF2-40B4-BE49-F238E27FC236}">
                <a16:creationId xmlns:a16="http://schemas.microsoft.com/office/drawing/2014/main" id="{D3A17EAB-FF93-40E8-8123-46CE15A3A8E8}"/>
              </a:ext>
            </a:extLst>
          </p:cNvPr>
          <p:cNvSpPr/>
          <p:nvPr/>
        </p:nvSpPr>
        <p:spPr bwMode="auto">
          <a:xfrm>
            <a:off x="3886957" y="3707243"/>
            <a:ext cx="684462" cy="650826"/>
          </a:xfrm>
          <a:prstGeom prst="rect">
            <a:avLst/>
          </a:prstGeom>
          <a:solidFill>
            <a:schemeClr val="bg1"/>
          </a:solidFill>
          <a:ln w="9525" cap="flat" cmpd="sng" algn="ctr">
            <a:noFill/>
            <a:prstDash val="solid"/>
            <a:round/>
            <a:headEnd type="none" w="med" len="med"/>
            <a:tailEnd type="none" w="med" len="med"/>
          </a:ln>
          <a:effectLst/>
        </p:spPr>
        <p:txBody>
          <a:bodyPr vert="horz" wrap="square" lIns="0" tIns="0" rIns="0" bIns="0" numCol="1" rtlCol="0" anchor="ctr"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914583" fontAlgn="base">
              <a:spcBef>
                <a:spcPct val="0"/>
              </a:spcBef>
              <a:spcAft>
                <a:spcPct val="0"/>
              </a:spcAft>
            </a:pPr>
            <a:r>
              <a:rPr lang="en-US" altLang="zh-CN" sz="2400" b="1">
                <a:latin typeface="微软雅黑" panose="020b0503020204020204" pitchFamily="34" charset="-122"/>
                <a:ea typeface="微软雅黑" panose="020b0503020204020204" pitchFamily="34" charset="-122"/>
              </a:rPr>
              <a:t>21</a:t>
            </a:r>
            <a:r>
              <a:rPr lang="zh-CN" altLang="en-US" sz="2400" b="1">
                <a:latin typeface="微软雅黑" panose="020b0503020204020204" pitchFamily="34" charset="-122"/>
                <a:ea typeface="微软雅黑" panose="020b0503020204020204" pitchFamily="34" charset="-122"/>
              </a:rPr>
              <a:t>‘’</a:t>
            </a:r>
          </a:p>
        </p:txBody>
      </p:sp>
      <p:sp>
        <p:nvSpPr>
          <p:cNvPr id="11" name="矩形 10">
            <a:extLst>
              <a:ext uri="{FF2B5EF4-FFF2-40B4-BE49-F238E27FC236}">
                <a16:creationId xmlns:a16="http://schemas.microsoft.com/office/drawing/2014/main" id="{5BE4E075-0977-40C3-91E6-DBC88AE0A9F9}"/>
              </a:ext>
            </a:extLst>
          </p:cNvPr>
          <p:cNvSpPr/>
          <p:nvPr/>
        </p:nvSpPr>
        <p:spPr bwMode="auto">
          <a:xfrm>
            <a:off x="6774268" y="3682470"/>
            <a:ext cx="684462" cy="650826"/>
          </a:xfrm>
          <a:prstGeom prst="rect">
            <a:avLst/>
          </a:prstGeom>
          <a:solidFill>
            <a:schemeClr val="bg1"/>
          </a:solidFill>
          <a:ln w="9525" cap="flat" cmpd="sng" algn="ctr">
            <a:noFill/>
            <a:prstDash val="solid"/>
            <a:round/>
            <a:headEnd type="none" w="med" len="med"/>
            <a:tailEnd type="none" w="med" len="med"/>
          </a:ln>
          <a:effectLst/>
        </p:spPr>
        <p:txBody>
          <a:bodyPr vert="horz" wrap="square" lIns="0" tIns="0" rIns="0" bIns="0" numCol="1" rtlCol="0" anchor="ctr"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914583" fontAlgn="base">
              <a:spcBef>
                <a:spcPct val="0"/>
              </a:spcBef>
              <a:spcAft>
                <a:spcPct val="0"/>
              </a:spcAft>
            </a:pPr>
            <a:r>
              <a:rPr lang="en-US" altLang="zh-CN" sz="2400" b="1">
                <a:latin typeface="微软雅黑" panose="020b0503020204020204" pitchFamily="34" charset="-122"/>
                <a:ea typeface="微软雅黑" panose="020b0503020204020204" pitchFamily="34" charset="-122"/>
              </a:rPr>
              <a:t>61</a:t>
            </a:r>
            <a:r>
              <a:rPr lang="zh-CN" altLang="en-US" sz="2400" b="1">
                <a:latin typeface="微软雅黑" panose="020b0503020204020204" pitchFamily="34" charset="-122"/>
                <a:ea typeface="微软雅黑" panose="020b0503020204020204" pitchFamily="34" charset="-122"/>
              </a:rPr>
              <a:t>‘’</a:t>
            </a:r>
          </a:p>
        </p:txBody>
      </p:sp>
      <p:pic>
        <p:nvPicPr>
          <p:cNvPr id="12" name="图片 11">
            <a:extLst>
              <a:ext uri="{FF2B5EF4-FFF2-40B4-BE49-F238E27FC236}">
                <a16:creationId xmlns:a16="http://schemas.microsoft.com/office/drawing/2014/main" id="{3C3991FB-24DB-45FE-B7CB-2D7988102452}"/>
              </a:ext>
            </a:extLst>
          </p:cNvPr>
          <p:cNvPicPr>
            <a:picLocks noChangeAspect="1"/>
          </p:cNvPicPr>
          <p:nvPr/>
        </p:nvPicPr>
        <p:blipFill>
          <a:blip r:embed="rId4"/>
          <a:stretch>
            <a:fillRect/>
          </a:stretch>
        </p:blipFill>
        <p:spPr>
          <a:xfrm rot="10800000">
            <a:off x="4687896" y="3896223"/>
            <a:ext cx="688908" cy="341406"/>
          </a:xfrm>
          <a:prstGeom prst="rect">
            <a:avLst/>
          </a:prstGeom>
        </p:spPr>
      </p:pic>
      <p:pic>
        <p:nvPicPr>
          <p:cNvPr id="13" name="图片 12">
            <a:extLst>
              <a:ext uri="{FF2B5EF4-FFF2-40B4-BE49-F238E27FC236}">
                <a16:creationId xmlns:a16="http://schemas.microsoft.com/office/drawing/2014/main" id="{949AF2B2-B87A-4486-BF0A-F01EDF0DBC81}"/>
              </a:ext>
            </a:extLst>
          </p:cNvPr>
          <p:cNvPicPr>
            <a:picLocks noChangeAspect="1"/>
          </p:cNvPicPr>
          <p:nvPr/>
        </p:nvPicPr>
        <p:blipFill>
          <a:blip r:embed="rId4"/>
          <a:stretch>
            <a:fillRect/>
          </a:stretch>
        </p:blipFill>
        <p:spPr>
          <a:xfrm rot="10800000">
            <a:off x="5877486" y="3886143"/>
            <a:ext cx="688908" cy="341406"/>
          </a:xfrm>
          <a:prstGeom prst="rect">
            <a:avLst/>
          </a:prstGeom>
        </p:spPr>
      </p:pic>
      <p:pic>
        <p:nvPicPr>
          <p:cNvPr id="14" name="图片 13">
            <a:extLst>
              <a:ext uri="{FF2B5EF4-FFF2-40B4-BE49-F238E27FC236}">
                <a16:creationId xmlns:a16="http://schemas.microsoft.com/office/drawing/2014/main" id="{782F5464-EBAA-4295-909F-91915DB7ADCB}"/>
              </a:ext>
            </a:extLst>
          </p:cNvPr>
          <p:cNvPicPr>
            <a:picLocks noChangeAspect="1"/>
          </p:cNvPicPr>
          <p:nvPr/>
        </p:nvPicPr>
        <p:blipFill>
          <a:blip r:embed="rId4"/>
          <a:stretch>
            <a:fillRect/>
          </a:stretch>
        </p:blipFill>
        <p:spPr>
          <a:xfrm>
            <a:off x="5543642" y="1672983"/>
            <a:ext cx="688908" cy="341406"/>
          </a:xfrm>
          <a:prstGeom prst="rect">
            <a:avLst/>
          </a:prstGeom>
        </p:spPr>
      </p:pic>
    </p:spTree>
    <p:extLst>
      <p:ext uri="{BB962C8B-B14F-4D97-AF65-F5344CB8AC3E}">
        <p14:creationId xmlns:p14="http://schemas.microsoft.com/office/powerpoint/2010/main" val="4030654194"/>
      </p:ext>
    </p:extLst>
  </p:cSld>
  <p:clrMapOvr>
    <a:masterClrMapping/>
  </p:clrMapOvr>
  <mc:AlternateContent>
    <mc:Choice xmlns:p14="http://schemas.microsoft.com/office/powerpoint/2010/main" Requires="p14">
      <p:transition spd="slow" advTm="3000" p14:dur="2000"/>
    </mc:Choice>
    <mc:Fallback>
      <p:transition spd="slow" advTm="3000"/>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par>
                                <p:cTn id="7" presetID="1" presetClass="entr" presetSubtype="0" dur="1" fill="hold" nodeType="withEffect">
                                  <p:stCondLst>
                                    <p:cond delay="0"/>
                                  </p:stCondLst>
                                  <p:childTnLst>
                                    <p:set>
                                      <p:cBhvr>
                                        <p:cTn id="8" dur="1" fill="hold">
                                          <p:stCondLst>
                                            <p:cond delay="0"/>
                                          </p:stCondLst>
                                        </p:cTn>
                                        <p:tgtEl>
                                          <p:spTgt spid="7"/>
                                        </p:tgtEl>
                                        <p:attrNameLst>
                                          <p:attrName>style.visibility</p:attrName>
                                        </p:attrNameLst>
                                      </p:cBhvr>
                                      <p:to>
                                        <p:strVal val="visible"/>
                                      </p:to>
                                    </p:set>
                                  </p:childTnLst>
                                </p:cTn>
                              </p:par>
                              <p:par>
                                <p:cTn id="9" presetID="1" presetClass="entr" presetSubtype="0" dur="1" fill="hold" grpId="0" nodeType="withEffect">
                                  <p:stCondLst>
                                    <p:cond delay="0"/>
                                  </p:stCondLst>
                                  <p:childTnLst>
                                    <p:set>
                                      <p:cBhvr>
                                        <p:cTn id="10" dur="1" fill="hold">
                                          <p:stCondLst>
                                            <p:cond delay="0"/>
                                          </p:stCondLst>
                                        </p:cTn>
                                        <p:tgtEl>
                                          <p:spTgt spid="8"/>
                                        </p:tgtEl>
                                        <p:attrNameLst>
                                          <p:attrName>style.visibility</p:attrName>
                                        </p:attrNameLst>
                                      </p:cBhvr>
                                      <p:to>
                                        <p:strVal val="visible"/>
                                      </p:to>
                                    </p:set>
                                  </p:childTnLst>
                                </p:cTn>
                              </p:par>
                              <p:par>
                                <p:cTn id="11" presetID="1" presetClass="entr" presetSubtype="0" dur="1" fill="hold" grpId="0" nodeType="withEffect">
                                  <p:stCondLst>
                                    <p:cond delay="0"/>
                                  </p:stCondLst>
                                  <p:childTnLst>
                                    <p:set>
                                      <p:cBhvr>
                                        <p:cTn id="12" dur="1" fill="hold">
                                          <p:stCondLst>
                                            <p:cond delay="0"/>
                                          </p:stCondLst>
                                        </p:cTn>
                                        <p:tgtEl>
                                          <p:spTgt spid="9"/>
                                        </p:tgtEl>
                                        <p:attrNameLst>
                                          <p:attrName>style.visibility</p:attrName>
                                        </p:attrNameLst>
                                      </p:cBhvr>
                                      <p:to>
                                        <p:strVal val="visible"/>
                                      </p:to>
                                    </p:set>
                                  </p:childTnLst>
                                </p:cTn>
                              </p:par>
                              <p:par>
                                <p:cTn id="13" presetID="1" presetClass="entr" presetSubtype="0" dur="1" fill="hold" grpId="0" nodeType="with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par>
                                <p:cTn id="15" presetID="1" presetClass="entr" presetSubtype="0" dur="1" fill="hold" grpId="0" nodeType="withEffect">
                                  <p:stCondLst>
                                    <p:cond delay="0"/>
                                  </p:stCondLst>
                                  <p:childTnLst>
                                    <p:set>
                                      <p:cBhvr>
                                        <p:cTn id="16"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9" grpId="0"/>
      <p:bldP spid="10" grpId="0"/>
      <p:bldP spid="11" grpId="0"/>
    </p:bld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圆角矩形 1">
            <a:extLst>
              <a:ext uri="{FF2B5EF4-FFF2-40B4-BE49-F238E27FC236}">
                <a16:creationId xmlns:a16="http://schemas.microsoft.com/office/drawing/2014/main" id="{77DAC8EB-FA83-7E4C-AF62-241BA0588B17}"/>
              </a:ext>
            </a:extLst>
          </p:cNvPr>
          <p:cNvSpPr/>
          <p:nvPr/>
        </p:nvSpPr>
        <p:spPr>
          <a:xfrm>
            <a:off x="5070393" y="668411"/>
            <a:ext cx="2160000" cy="2160000"/>
          </a:xfrm>
          <a:prstGeom prst="flowChartConnector">
            <a:avLst/>
          </a:prstGeom>
          <a:solidFill>
            <a:schemeClr val="bg1">
              <a:lumMod val="8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1" lang="zh-CN" altLang="en-US" sz="1800" b="0" i="0" u="none" strike="noStrike" kern="1200" cap="none" spc="0" normalizeH="0" baseline="0" noProof="0">
              <a:ln>
                <a:noFill/>
              </a:ln>
              <a:solidFill>
                <a:prstClr val="white"/>
              </a:solidFill>
              <a:effectLst/>
              <a:uLnTx/>
              <a:uFillTx/>
              <a:cs typeface="+mn-ea"/>
              <a:sym typeface="+mn-lt"/>
            </a:endParaRPr>
          </a:p>
        </p:txBody>
      </p:sp>
      <p:sp>
        <p:nvSpPr>
          <p:cNvPr id="3" name="圆角矩形 2">
            <a:extLst>
              <a:ext uri="{FF2B5EF4-FFF2-40B4-BE49-F238E27FC236}">
                <a16:creationId xmlns:a16="http://schemas.microsoft.com/office/drawing/2014/main" id="{87BF9EF1-4524-664B-B4E4-F19DF76D9A44}"/>
              </a:ext>
            </a:extLst>
          </p:cNvPr>
          <p:cNvSpPr/>
          <p:nvPr/>
        </p:nvSpPr>
        <p:spPr>
          <a:xfrm>
            <a:off x="4507730" y="1424652"/>
            <a:ext cx="243152" cy="243152"/>
          </a:xfrm>
          <a:prstGeom prst="flowChartConnector">
            <a:avLst/>
          </a:prstGeom>
          <a:solidFill>
            <a:schemeClr val="bg1">
              <a:lumMod val="8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1" lang="zh-CN" altLang="en-US" sz="1800" b="0" i="0" u="none" strike="noStrike" kern="1200" cap="none" spc="0" normalizeH="0" baseline="0" noProof="0">
              <a:ln>
                <a:noFill/>
              </a:ln>
              <a:solidFill>
                <a:prstClr val="white"/>
              </a:solidFill>
              <a:effectLst/>
              <a:uLnTx/>
              <a:uFillTx/>
              <a:cs typeface="+mn-ea"/>
              <a:sym typeface="+mn-lt"/>
            </a:endParaRPr>
          </a:p>
        </p:txBody>
      </p:sp>
      <p:sp>
        <p:nvSpPr>
          <p:cNvPr id="4" name="圆角矩形 3">
            <a:extLst>
              <a:ext uri="{FF2B5EF4-FFF2-40B4-BE49-F238E27FC236}">
                <a16:creationId xmlns:a16="http://schemas.microsoft.com/office/drawing/2014/main" id="{0B261106-7C4E-5C45-85CE-F2A206EC566B}"/>
              </a:ext>
            </a:extLst>
          </p:cNvPr>
          <p:cNvSpPr/>
          <p:nvPr/>
        </p:nvSpPr>
        <p:spPr>
          <a:xfrm>
            <a:off x="4750882" y="1887516"/>
            <a:ext cx="127491" cy="127491"/>
          </a:xfrm>
          <a:prstGeom prst="flowChartConnector">
            <a:avLst/>
          </a:prstGeom>
          <a:solidFill>
            <a:schemeClr val="bg1">
              <a:lumMod val="8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1" lang="zh-CN" altLang="en-US" sz="1800" b="0" i="0" u="none" strike="noStrike" kern="1200" cap="none" spc="0" normalizeH="0" baseline="0" noProof="0">
              <a:ln>
                <a:noFill/>
              </a:ln>
              <a:solidFill>
                <a:prstClr val="white"/>
              </a:solidFill>
              <a:effectLst/>
              <a:uLnTx/>
              <a:uFillTx/>
              <a:cs typeface="+mn-ea"/>
              <a:sym typeface="+mn-lt"/>
            </a:endParaRPr>
          </a:p>
        </p:txBody>
      </p:sp>
      <p:sp>
        <p:nvSpPr>
          <p:cNvPr id="5" name="圆角矩形 4">
            <a:extLst>
              <a:ext uri="{FF2B5EF4-FFF2-40B4-BE49-F238E27FC236}">
                <a16:creationId xmlns:a16="http://schemas.microsoft.com/office/drawing/2014/main" id="{DA32410C-A7A8-484A-9119-0B7FF46D9A48}"/>
              </a:ext>
            </a:extLst>
          </p:cNvPr>
          <p:cNvSpPr/>
          <p:nvPr/>
        </p:nvSpPr>
        <p:spPr>
          <a:xfrm>
            <a:off x="7318469" y="1320858"/>
            <a:ext cx="209070" cy="209070"/>
          </a:xfrm>
          <a:prstGeom prst="flowChartConnector">
            <a:avLst/>
          </a:prstGeom>
          <a:solidFill>
            <a:schemeClr val="bg1">
              <a:lumMod val="8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1" lang="zh-CN" altLang="en-US" sz="1800" b="0" i="0" u="none" strike="noStrike" kern="1200" cap="none" spc="0" normalizeH="0" baseline="0" noProof="0">
              <a:ln>
                <a:noFill/>
              </a:ln>
              <a:solidFill>
                <a:prstClr val="white"/>
              </a:solidFill>
              <a:effectLst/>
              <a:uLnTx/>
              <a:uFillTx/>
              <a:cs typeface="+mn-ea"/>
              <a:sym typeface="+mn-lt"/>
            </a:endParaRPr>
          </a:p>
        </p:txBody>
      </p:sp>
      <p:sp>
        <p:nvSpPr>
          <p:cNvPr id="6" name="文本框 5">
            <a:extLst>
              <a:ext uri="{FF2B5EF4-FFF2-40B4-BE49-F238E27FC236}">
                <a16:creationId xmlns:a16="http://schemas.microsoft.com/office/drawing/2014/main" id="{ADE6D4DB-97A7-664D-A539-41472511B747}"/>
              </a:ext>
            </a:extLst>
          </p:cNvPr>
          <p:cNvSpPr txBox="1"/>
          <p:nvPr/>
        </p:nvSpPr>
        <p:spPr>
          <a:xfrm>
            <a:off x="5281898" y="1565553"/>
            <a:ext cx="1798045" cy="52322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dist" defTabSz="914400" rtl="0" eaLnBrk="1" fontAlgn="auto" latinLnBrk="0" hangingPunct="1">
              <a:lnSpc>
                <a:spcPct val="100000"/>
              </a:lnSpc>
              <a:spcBef>
                <a:spcPct val="0"/>
              </a:spcBef>
              <a:spcAft>
                <a:spcPct val="0"/>
              </a:spcAft>
              <a:buClrTx/>
              <a:buSzTx/>
              <a:buFontTx/>
              <a:buNone/>
              <a:defRPr/>
            </a:pPr>
            <a:r>
              <a:rPr kumimoji="1" lang="zh-CN" altLang="en-US" sz="2800" b="0" i="0" u="none" strike="noStrike" kern="1200" cap="none" spc="0" normalizeH="0" baseline="0" noProof="0">
                <a:ln>
                  <a:noFill/>
                </a:ln>
                <a:solidFill>
                  <a:srgbClr val="44546A"/>
                </a:solidFill>
                <a:effectLst/>
                <a:uLnTx/>
                <a:uFillTx/>
                <a:cs typeface="+mn-ea"/>
                <a:sym typeface="+mn-lt"/>
              </a:rPr>
              <a:t>第</a:t>
            </a:r>
            <a:r>
              <a:rPr kumimoji="1" lang="zh-CN" altLang="en-US" sz="2800">
                <a:solidFill>
                  <a:srgbClr val="44546A"/>
                </a:solidFill>
                <a:cs typeface="+mn-ea"/>
                <a:sym typeface="+mn-lt"/>
              </a:rPr>
              <a:t>二</a:t>
            </a:r>
            <a:r>
              <a:rPr kumimoji="1" lang="zh-CN" altLang="en-US" sz="2800" b="0" i="0" u="none" strike="noStrike" kern="1200" cap="none" spc="0" normalizeH="0" baseline="0" noProof="0">
                <a:ln>
                  <a:noFill/>
                </a:ln>
                <a:solidFill>
                  <a:srgbClr val="44546A"/>
                </a:solidFill>
                <a:effectLst/>
                <a:uLnTx/>
                <a:uFillTx/>
                <a:cs typeface="+mn-ea"/>
                <a:sym typeface="+mn-lt"/>
              </a:rPr>
              <a:t>部分</a:t>
            </a:r>
          </a:p>
        </p:txBody>
      </p:sp>
      <p:sp>
        <p:nvSpPr>
          <p:cNvPr id="7" name="文本框 6">
            <a:extLst>
              <a:ext uri="{FF2B5EF4-FFF2-40B4-BE49-F238E27FC236}">
                <a16:creationId xmlns:a16="http://schemas.microsoft.com/office/drawing/2014/main" id="{2AA5CD6C-CEAA-2F4F-84CB-CDF42E3F6FB0}"/>
              </a:ext>
            </a:extLst>
          </p:cNvPr>
          <p:cNvSpPr txBox="1"/>
          <p:nvPr/>
        </p:nvSpPr>
        <p:spPr>
          <a:xfrm>
            <a:off x="5293773" y="1998761"/>
            <a:ext cx="1774295"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dist" defTabSz="914400" rtl="0" eaLnBrk="1" fontAlgn="auto" latinLnBrk="0" hangingPunct="1">
              <a:lnSpc>
                <a:spcPct val="100000"/>
              </a:lnSpc>
              <a:spcBef>
                <a:spcPct val="0"/>
              </a:spcBef>
              <a:spcAft>
                <a:spcPct val="0"/>
              </a:spcAft>
              <a:buClrTx/>
              <a:buSzTx/>
              <a:buFontTx/>
              <a:buNone/>
              <a:defRPr/>
            </a:pPr>
            <a:r>
              <a:rPr kumimoji="1" lang="en-US" altLang="zh-CN" sz="1600" b="0" i="0" u="none" strike="noStrike" kern="1200" cap="none" spc="0" normalizeH="0" baseline="0" noProof="0">
                <a:ln>
                  <a:noFill/>
                </a:ln>
                <a:solidFill>
                  <a:srgbClr val="44546A"/>
                </a:solidFill>
                <a:effectLst/>
                <a:uLnTx/>
                <a:uFillTx/>
                <a:cs typeface="+mn-ea"/>
                <a:sym typeface="+mn-lt"/>
              </a:rPr>
              <a:t>PART</a:t>
            </a:r>
            <a:r>
              <a:rPr kumimoji="1" lang="zh-CN" altLang="en-US" sz="1600" b="0" i="0" u="none" strike="noStrike" kern="1200" cap="none" spc="0" normalizeH="0" baseline="0" noProof="0">
                <a:ln>
                  <a:noFill/>
                </a:ln>
                <a:solidFill>
                  <a:srgbClr val="44546A"/>
                </a:solidFill>
                <a:effectLst/>
                <a:uLnTx/>
                <a:uFillTx/>
                <a:cs typeface="+mn-ea"/>
                <a:sym typeface="+mn-lt"/>
              </a:rPr>
              <a:t> </a:t>
            </a:r>
            <a:r>
              <a:rPr kumimoji="1" lang="en-US" altLang="zh-CN" sz="1600" b="0" i="0" u="none" strike="noStrike" kern="1200" cap="none" spc="0" normalizeH="0" baseline="0" noProof="0">
                <a:ln>
                  <a:noFill/>
                </a:ln>
                <a:solidFill>
                  <a:srgbClr val="44546A"/>
                </a:solidFill>
                <a:effectLst/>
                <a:uLnTx/>
                <a:uFillTx/>
                <a:cs typeface="+mn-ea"/>
                <a:sym typeface="+mn-lt"/>
              </a:rPr>
              <a:t>02</a:t>
            </a:r>
            <a:endParaRPr kumimoji="1" lang="zh-CN" altLang="en-US" sz="1600" b="0" i="0" u="none" strike="noStrike" kern="1200" cap="none" spc="0" normalizeH="0" baseline="0" noProof="0">
              <a:ln>
                <a:noFill/>
              </a:ln>
              <a:solidFill>
                <a:srgbClr val="44546A"/>
              </a:solidFill>
              <a:effectLst/>
              <a:uLnTx/>
              <a:uFillTx/>
              <a:cs typeface="+mn-ea"/>
              <a:sym typeface="+mn-lt"/>
            </a:endParaRPr>
          </a:p>
        </p:txBody>
      </p:sp>
      <p:sp>
        <p:nvSpPr>
          <p:cNvPr id="8" name="文本框 7">
            <a:extLst>
              <a:ext uri="{FF2B5EF4-FFF2-40B4-BE49-F238E27FC236}">
                <a16:creationId xmlns:a16="http://schemas.microsoft.com/office/drawing/2014/main" id="{0CEEC32F-A461-E14B-BA72-2A0A3033AF09}"/>
              </a:ext>
            </a:extLst>
          </p:cNvPr>
          <p:cNvSpPr txBox="1"/>
          <p:nvPr/>
        </p:nvSpPr>
        <p:spPr>
          <a:xfrm>
            <a:off x="3480801" y="2846120"/>
            <a:ext cx="5652509" cy="830997"/>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4800">
                <a:solidFill>
                  <a:schemeClr val="accent1">
                    <a:lumMod val="75000"/>
                  </a:schemeClr>
                </a:solidFill>
              </a:rPr>
              <a:t>2</a:t>
            </a:r>
            <a:r>
              <a:rPr lang="zh-CN" altLang="en-US" sz="4800">
                <a:solidFill>
                  <a:schemeClr val="accent1">
                    <a:lumMod val="75000"/>
                  </a:schemeClr>
                </a:solidFill>
              </a:rPr>
              <a:t>、</a:t>
            </a:r>
            <a:r>
              <a:rPr lang="en-US" altLang="zh-CN" sz="4800">
                <a:solidFill>
                  <a:schemeClr val="accent1">
                    <a:lumMod val="75000"/>
                  </a:schemeClr>
                </a:solidFill>
              </a:rPr>
              <a:t> </a:t>
            </a:r>
            <a:r>
              <a:rPr lang="zh-CN" altLang="en-US" sz="4800">
                <a:solidFill>
                  <a:schemeClr val="accent1">
                    <a:lumMod val="75000"/>
                  </a:schemeClr>
                </a:solidFill>
              </a:rPr>
              <a:t>秒表测时法简介</a:t>
            </a:r>
          </a:p>
        </p:txBody>
      </p:sp>
    </p:spTree>
    <p:extLst>
      <p:ext uri="{BB962C8B-B14F-4D97-AF65-F5344CB8AC3E}">
        <p14:creationId xmlns:p14="http://schemas.microsoft.com/office/powerpoint/2010/main" val="1000214556"/>
      </p:ext>
    </p:extLst>
  </p:cSld>
  <p:clrMapOvr>
    <a:masterClrMapping/>
  </p:clrMapOvr>
  <mc:AlternateContent>
    <mc:Choice xmlns:p14="http://schemas.microsoft.com/office/powerpoint/2010/main" Requires="p14">
      <p:transition spd="slow" advTm="3000" p14:dur="2000"/>
    </mc:Choice>
    <mc:Fallback>
      <p:transition spd="slow" advTm="3000"/>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9" presetClass="entr" presetSubtype="0" dur="50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dissolve">
                                      <p:cBhvr>
                                        <p:cTn id="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AutoShape 5">
            <a:extLst>
              <a:ext uri="{FF2B5EF4-FFF2-40B4-BE49-F238E27FC236}">
                <a16:creationId xmlns:a16="http://schemas.microsoft.com/office/drawing/2014/main" id="{2A901B96-5C58-448F-98BD-1B9E227A7DA5}"/>
              </a:ext>
            </a:extLst>
          </p:cNvPr>
          <p:cNvSpPr>
            <a:spLocks noChangeArrowheads="1"/>
          </p:cNvSpPr>
          <p:nvPr/>
        </p:nvSpPr>
        <p:spPr bwMode="gray">
          <a:xfrm>
            <a:off x="130778" y="467237"/>
            <a:ext cx="2376488" cy="549275"/>
          </a:xfrm>
          <a:prstGeom prst="roundRect">
            <a:avLst>
              <a:gd name="adj" fmla="val 16667"/>
            </a:avLst>
          </a:prstGeom>
          <a:gradFill rotWithShape="1">
            <a:gsLst>
              <a:gs pos="0">
                <a:srgbClr val="6E9349"/>
              </a:gs>
              <a:gs pos="100000">
                <a:srgbClr val="6E9349">
                  <a:gamma/>
                  <a:shade val="72941"/>
                  <a:invGamma/>
                </a:srgbClr>
              </a:gs>
            </a:gsLst>
            <a:lin ang="2700000" scaled="1"/>
          </a:gradFill>
          <a:ln w="28575">
            <a:solidFill>
              <a:srgbClr val="EAEAEA"/>
            </a:solidFill>
            <a:round/>
          </a:ln>
          <a:effectLst/>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zh-CN" altLang="en-US" b="1" kern="0">
                <a:solidFill>
                  <a:schemeClr val="bg1"/>
                </a:solidFill>
                <a:latin typeface="微软雅黑" panose="020b0503020204020204" pitchFamily="34" charset="-122"/>
                <a:ea typeface="微软雅黑" panose="020b0503020204020204" pitchFamily="34" charset="-122"/>
              </a:rPr>
              <a:t>秒表时间研究的含义</a:t>
            </a:r>
          </a:p>
        </p:txBody>
      </p:sp>
      <p:sp>
        <p:nvSpPr>
          <p:cNvPr id="5" name="AutoShape 5">
            <a:extLst>
              <a:ext uri="{FF2B5EF4-FFF2-40B4-BE49-F238E27FC236}">
                <a16:creationId xmlns:a16="http://schemas.microsoft.com/office/drawing/2014/main" id="{57CF3434-AFDD-4A53-936D-40D47FC0F890}"/>
              </a:ext>
            </a:extLst>
          </p:cNvPr>
          <p:cNvSpPr>
            <a:spLocks noChangeArrowheads="1"/>
          </p:cNvSpPr>
          <p:nvPr/>
        </p:nvSpPr>
        <p:spPr bwMode="gray">
          <a:xfrm>
            <a:off x="130778" y="3094452"/>
            <a:ext cx="2376488" cy="549275"/>
          </a:xfrm>
          <a:prstGeom prst="roundRect">
            <a:avLst>
              <a:gd name="adj" fmla="val 16667"/>
            </a:avLst>
          </a:prstGeom>
          <a:gradFill rotWithShape="1">
            <a:gsLst>
              <a:gs pos="0">
                <a:srgbClr val="6E9349"/>
              </a:gs>
              <a:gs pos="100000">
                <a:srgbClr val="6E9349">
                  <a:gamma/>
                  <a:shade val="72941"/>
                  <a:invGamma/>
                </a:srgbClr>
              </a:gs>
            </a:gsLst>
            <a:lin ang="2700000" scaled="1"/>
          </a:gradFill>
          <a:ln w="28575">
            <a:solidFill>
              <a:srgbClr val="EAEAEA"/>
            </a:solidFill>
            <a:round/>
          </a:ln>
          <a:effectLst/>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zh-CN" altLang="en-US" b="1" kern="0">
                <a:solidFill>
                  <a:schemeClr val="bg1"/>
                </a:solidFill>
                <a:latin typeface="微软雅黑" panose="020b0503020204020204" pitchFamily="34" charset="-122"/>
                <a:ea typeface="微软雅黑" panose="020b0503020204020204" pitchFamily="34" charset="-122"/>
              </a:rPr>
              <a:t>秒表时间研究的特点</a:t>
            </a:r>
          </a:p>
        </p:txBody>
      </p:sp>
      <p:sp>
        <p:nvSpPr>
          <p:cNvPr id="6" name="AutoShape 5">
            <a:extLst>
              <a:ext uri="{FF2B5EF4-FFF2-40B4-BE49-F238E27FC236}">
                <a16:creationId xmlns:a16="http://schemas.microsoft.com/office/drawing/2014/main" id="{61D7B91E-791D-4502-B74E-605F5F965F58}"/>
              </a:ext>
            </a:extLst>
          </p:cNvPr>
          <p:cNvSpPr>
            <a:spLocks noChangeArrowheads="1"/>
          </p:cNvSpPr>
          <p:nvPr/>
        </p:nvSpPr>
        <p:spPr bwMode="gray">
          <a:xfrm>
            <a:off x="130778" y="4980112"/>
            <a:ext cx="2882900" cy="547687"/>
          </a:xfrm>
          <a:prstGeom prst="roundRect">
            <a:avLst>
              <a:gd name="adj" fmla="val 16667"/>
            </a:avLst>
          </a:prstGeom>
          <a:gradFill rotWithShape="1">
            <a:gsLst>
              <a:gs pos="0">
                <a:srgbClr val="6E9349"/>
              </a:gs>
              <a:gs pos="100000">
                <a:srgbClr val="6E9349">
                  <a:gamma/>
                  <a:shade val="72941"/>
                  <a:invGamma/>
                </a:srgbClr>
              </a:gs>
            </a:gsLst>
            <a:lin ang="2700000" scaled="1"/>
          </a:gradFill>
          <a:ln w="28575">
            <a:solidFill>
              <a:srgbClr val="EAEAEA"/>
            </a:solidFill>
            <a:round/>
          </a:ln>
          <a:effectLst/>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zh-CN" altLang="en-US" b="1" kern="0">
                <a:solidFill>
                  <a:schemeClr val="bg1"/>
                </a:solidFill>
                <a:latin typeface="微软雅黑" panose="020b0503020204020204" pitchFamily="34" charset="-122"/>
                <a:ea typeface="微软雅黑" panose="020b0503020204020204" pitchFamily="34" charset="-122"/>
              </a:rPr>
              <a:t>秒表时间研究的适用对象</a:t>
            </a:r>
          </a:p>
        </p:txBody>
      </p:sp>
      <p:sp>
        <p:nvSpPr>
          <p:cNvPr id="7" name="矩形 8">
            <a:extLst>
              <a:ext uri="{FF2B5EF4-FFF2-40B4-BE49-F238E27FC236}">
                <a16:creationId xmlns:a16="http://schemas.microsoft.com/office/drawing/2014/main" id="{4EF0B4C4-E588-4815-BE12-45A87E9CB2CF}"/>
              </a:ext>
            </a:extLst>
          </p:cNvPr>
          <p:cNvSpPr>
            <a:spLocks noChangeArrowheads="1"/>
          </p:cNvSpPr>
          <p:nvPr/>
        </p:nvSpPr>
        <p:spPr bwMode="auto">
          <a:xfrm>
            <a:off x="207360" y="1104518"/>
            <a:ext cx="11621103" cy="15257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914400" rtl="0" eaLnBrk="0" latinLnBrk="0" hangingPunct="0">
              <a:defRPr kumimoji="1" sz="2400" kern="1200">
                <a:solidFill>
                  <a:schemeClr val="tx1"/>
                </a:solidFill>
                <a:latin typeface="Arial" pitchFamily="34" charset="0"/>
                <a:ea typeface="宋体" panose="02010600030101010101" pitchFamily="2" charset="-122"/>
                <a:cs typeface="+mn-cs"/>
              </a:defRPr>
            </a:lvl1pPr>
            <a:lvl2pPr marL="742950" indent="-285750" algn="l" defTabSz="914400" rtl="0" eaLnBrk="0" latinLnBrk="0" hangingPunct="0">
              <a:defRPr kumimoji="1" sz="2400" kern="1200">
                <a:solidFill>
                  <a:schemeClr val="tx1"/>
                </a:solidFill>
                <a:latin typeface="Arial" pitchFamily="34" charset="0"/>
                <a:ea typeface="宋体" panose="02010600030101010101" pitchFamily="2" charset="-122"/>
                <a:cs typeface="+mn-cs"/>
              </a:defRPr>
            </a:lvl2pPr>
            <a:lvl3pPr marL="1143000" indent="-228600" algn="l" defTabSz="914400" rtl="0" eaLnBrk="0" latinLnBrk="0" hangingPunct="0">
              <a:defRPr kumimoji="1"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defRPr kumimoji="1" sz="24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defRPr kumimoji="1" sz="24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kumimoji="1" sz="24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kumimoji="1" sz="24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kumimoji="1" sz="24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kumimoji="1" sz="2400" kern="1200">
                <a:solidFill>
                  <a:schemeClr val="tx1"/>
                </a:solidFill>
                <a:latin typeface="Arial" pitchFamily="34" charset="0"/>
                <a:ea typeface="宋体" panose="02010600030101010101" pitchFamily="2" charset="-122"/>
                <a:cs typeface="+mn-cs"/>
              </a:defRPr>
            </a:lvl9pPr>
          </a:lstStyle>
          <a:p>
            <a:pPr eaLnBrk="1" hangingPunct="1">
              <a:lnSpc>
                <a:spcPct val="150000"/>
              </a:lnSpc>
            </a:pPr>
            <a:r>
              <a:rPr lang="zh-CN" altLang="en-US" sz="1600" b="1">
                <a:solidFill>
                  <a:srgbClr val="002060"/>
                </a:solidFill>
                <a:latin typeface="Comic Sans MS" panose="030f0702030302020204" pitchFamily="66" charset="0"/>
                <a:ea typeface="微软雅黑" panose="020b0503020204020204" pitchFamily="34" charset="-122"/>
              </a:rPr>
              <a:t>    秒表时间研究是作业测定技术中的一种常用方法，也称“直接时间研究</a:t>
            </a:r>
            <a:r>
              <a:rPr lang="en-US" altLang="zh-CN" sz="1600" b="1">
                <a:solidFill>
                  <a:srgbClr val="002060"/>
                </a:solidFill>
                <a:latin typeface="Comic Sans MS" panose="030f0702030302020204" pitchFamily="66" charset="0"/>
                <a:ea typeface="微软雅黑" panose="020b0503020204020204" pitchFamily="34" charset="-122"/>
              </a:rPr>
              <a:t>—</a:t>
            </a:r>
            <a:r>
              <a:rPr lang="zh-CN" altLang="en-US" sz="1600" b="1">
                <a:solidFill>
                  <a:srgbClr val="002060"/>
                </a:solidFill>
                <a:latin typeface="Comic Sans MS" panose="030f0702030302020204" pitchFamily="66" charset="0"/>
                <a:ea typeface="微软雅黑" panose="020b0503020204020204" pitchFamily="34" charset="-122"/>
              </a:rPr>
              <a:t>密集抽样”</a:t>
            </a:r>
            <a:r>
              <a:rPr lang="zh-CN" altLang="en-US" sz="1600" b="1">
                <a:solidFill>
                  <a:srgbClr val="FF0000"/>
                </a:solidFill>
                <a:latin typeface="Comic Sans MS" panose="030f0702030302020204" pitchFamily="66" charset="0"/>
                <a:ea typeface="微软雅黑" panose="020b0503020204020204" pitchFamily="34" charset="-122"/>
              </a:rPr>
              <a:t> </a:t>
            </a:r>
            <a:r>
              <a:rPr lang="zh-CN" altLang="en-US" sz="1600" b="1">
                <a:solidFill>
                  <a:srgbClr val="002060"/>
                </a:solidFill>
                <a:latin typeface="Comic Sans MS" panose="030f0702030302020204" pitchFamily="66" charset="0"/>
                <a:ea typeface="微软雅黑" panose="020b0503020204020204" pitchFamily="34" charset="-122"/>
              </a:rPr>
              <a:t>。</a:t>
            </a:r>
            <a:endParaRPr lang="en-US" altLang="zh-CN" sz="1600" b="1">
              <a:solidFill>
                <a:srgbClr val="002060"/>
              </a:solidFill>
              <a:latin typeface="Comic Sans MS" panose="030f0702030302020204" pitchFamily="66" charset="0"/>
              <a:ea typeface="微软雅黑" panose="020b0503020204020204" pitchFamily="34" charset="-122"/>
            </a:endParaRPr>
          </a:p>
          <a:p>
            <a:pPr eaLnBrk="1" hangingPunct="1">
              <a:lnSpc>
                <a:spcPct val="150000"/>
              </a:lnSpc>
            </a:pPr>
            <a:r>
              <a:rPr lang="zh-CN" altLang="en-US" sz="1600" b="1">
                <a:solidFill>
                  <a:srgbClr val="002060"/>
                </a:solidFill>
                <a:latin typeface="Comic Sans MS" panose="030f0702030302020204" pitchFamily="66" charset="0"/>
                <a:ea typeface="微软雅黑" panose="020b0503020204020204" pitchFamily="34" charset="-122"/>
              </a:rPr>
              <a:t>它是在一段时间内运用秒表或电子计时器对操作者的作业执行情况进行直接、连续地观测，把工作时间和有关工作的其它参数，以及与标准概念相比较的对执行情况的估价等数据，一起记录下来，并结合组织所执行的宽放政策，来确定操作者完成某项工作所需的标准时间的方法。</a:t>
            </a:r>
            <a:endParaRPr lang="zh-CN" altLang="en-US" sz="1600">
              <a:solidFill>
                <a:srgbClr val="002060"/>
              </a:solidFill>
            </a:endParaRPr>
          </a:p>
        </p:txBody>
      </p:sp>
      <p:sp>
        <p:nvSpPr>
          <p:cNvPr id="8" name="矩形 9">
            <a:extLst>
              <a:ext uri="{FF2B5EF4-FFF2-40B4-BE49-F238E27FC236}">
                <a16:creationId xmlns:a16="http://schemas.microsoft.com/office/drawing/2014/main" id="{FB7F3AFA-50D2-4716-89F4-8B93FDF6533A}"/>
              </a:ext>
            </a:extLst>
          </p:cNvPr>
          <p:cNvSpPr>
            <a:spLocks noChangeArrowheads="1"/>
          </p:cNvSpPr>
          <p:nvPr/>
        </p:nvSpPr>
        <p:spPr bwMode="auto">
          <a:xfrm>
            <a:off x="482037" y="3805752"/>
            <a:ext cx="11424514" cy="787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914400" rtl="0" eaLnBrk="0" latinLnBrk="0" hangingPunct="0">
              <a:defRPr kumimoji="1" sz="2400" kern="1200">
                <a:solidFill>
                  <a:schemeClr val="tx1"/>
                </a:solidFill>
                <a:latin typeface="Arial" pitchFamily="34" charset="0"/>
                <a:ea typeface="宋体" panose="02010600030101010101" pitchFamily="2" charset="-122"/>
                <a:cs typeface="+mn-cs"/>
              </a:defRPr>
            </a:lvl1pPr>
            <a:lvl2pPr marL="742950" indent="-285750" algn="l" defTabSz="914400" rtl="0" eaLnBrk="0" latinLnBrk="0" hangingPunct="0">
              <a:defRPr kumimoji="1" sz="2400" kern="1200">
                <a:solidFill>
                  <a:schemeClr val="tx1"/>
                </a:solidFill>
                <a:latin typeface="Arial" pitchFamily="34" charset="0"/>
                <a:ea typeface="宋体" panose="02010600030101010101" pitchFamily="2" charset="-122"/>
                <a:cs typeface="+mn-cs"/>
              </a:defRPr>
            </a:lvl2pPr>
            <a:lvl3pPr marL="1143000" indent="-228600" algn="l" defTabSz="914400" rtl="0" eaLnBrk="0" latinLnBrk="0" hangingPunct="0">
              <a:defRPr kumimoji="1"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defRPr kumimoji="1" sz="24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defRPr kumimoji="1" sz="24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kumimoji="1" sz="24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kumimoji="1" sz="24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kumimoji="1" sz="24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kumimoji="1" sz="2400" kern="1200">
                <a:solidFill>
                  <a:schemeClr val="tx1"/>
                </a:solidFill>
                <a:latin typeface="Arial" pitchFamily="34" charset="0"/>
                <a:ea typeface="宋体" panose="02010600030101010101" pitchFamily="2" charset="-122"/>
                <a:cs typeface="+mn-cs"/>
              </a:defRPr>
            </a:lvl9pPr>
          </a:lstStyle>
          <a:p>
            <a:pPr eaLnBrk="1" hangingPunct="1">
              <a:lnSpc>
                <a:spcPct val="150000"/>
              </a:lnSpc>
            </a:pPr>
            <a:r>
              <a:rPr lang="zh-CN" altLang="en-US" sz="1600" b="1">
                <a:solidFill>
                  <a:srgbClr val="002060"/>
                </a:solidFill>
                <a:latin typeface="Comic Sans MS" panose="030f0702030302020204" pitchFamily="66" charset="0"/>
                <a:ea typeface="微软雅黑" panose="020b0503020204020204" pitchFamily="34" charset="-122"/>
              </a:rPr>
              <a:t>    秒表时间研究是采用抽样技术进行研究。由于测定时间的选择完全是随机的，无任何主观意图的影响，因此观测的结果应具有充分的代表性。而观测的次数是根据科学的计算确定的，是能保证规定精度要求的次数。</a:t>
            </a:r>
            <a:endParaRPr lang="zh-CN" altLang="en-US" sz="1600">
              <a:solidFill>
                <a:srgbClr val="002060"/>
              </a:solidFill>
            </a:endParaRPr>
          </a:p>
        </p:txBody>
      </p:sp>
      <p:sp>
        <p:nvSpPr>
          <p:cNvPr id="9" name="矩形 10">
            <a:extLst>
              <a:ext uri="{FF2B5EF4-FFF2-40B4-BE49-F238E27FC236}">
                <a16:creationId xmlns:a16="http://schemas.microsoft.com/office/drawing/2014/main" id="{0ABDA1E8-CFF8-4751-8B5E-D693F506104D}"/>
              </a:ext>
            </a:extLst>
          </p:cNvPr>
          <p:cNvSpPr>
            <a:spLocks noChangeArrowheads="1"/>
          </p:cNvSpPr>
          <p:nvPr/>
        </p:nvSpPr>
        <p:spPr bwMode="auto">
          <a:xfrm>
            <a:off x="574153" y="5758250"/>
            <a:ext cx="8553450" cy="4198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marL="0" algn="l" defTabSz="914400" rtl="0" eaLnBrk="0" latinLnBrk="0" hangingPunct="0">
              <a:defRPr kumimoji="1" sz="2400" kern="1200">
                <a:solidFill>
                  <a:schemeClr val="tx1"/>
                </a:solidFill>
                <a:latin typeface="Arial" pitchFamily="34" charset="0"/>
                <a:ea typeface="宋体" panose="02010600030101010101" pitchFamily="2" charset="-122"/>
                <a:cs typeface="+mn-cs"/>
              </a:defRPr>
            </a:lvl1pPr>
            <a:lvl2pPr marL="742950" indent="-285750" algn="l" defTabSz="914400" rtl="0" eaLnBrk="0" latinLnBrk="0" hangingPunct="0">
              <a:defRPr kumimoji="1" sz="2400" kern="1200">
                <a:solidFill>
                  <a:schemeClr val="tx1"/>
                </a:solidFill>
                <a:latin typeface="Arial" pitchFamily="34" charset="0"/>
                <a:ea typeface="宋体" panose="02010600030101010101" pitchFamily="2" charset="-122"/>
                <a:cs typeface="+mn-cs"/>
              </a:defRPr>
            </a:lvl2pPr>
            <a:lvl3pPr marL="1143000" indent="-228600" algn="l" defTabSz="914400" rtl="0" eaLnBrk="0" latinLnBrk="0" hangingPunct="0">
              <a:defRPr kumimoji="1"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defRPr kumimoji="1" sz="24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defRPr kumimoji="1" sz="24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kumimoji="1" sz="24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kumimoji="1" sz="24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kumimoji="1" sz="24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kumimoji="1" sz="2400" kern="1200">
                <a:solidFill>
                  <a:schemeClr val="tx1"/>
                </a:solidFill>
                <a:latin typeface="Arial" pitchFamily="34" charset="0"/>
                <a:ea typeface="宋体" panose="02010600030101010101" pitchFamily="2" charset="-122"/>
                <a:cs typeface="+mn-cs"/>
              </a:defRPr>
            </a:lvl9pPr>
          </a:lstStyle>
          <a:p>
            <a:pPr eaLnBrk="1" hangingPunct="1">
              <a:lnSpc>
                <a:spcPct val="150000"/>
              </a:lnSpc>
            </a:pPr>
            <a:r>
              <a:rPr lang="zh-CN" altLang="en-US" sz="1600" b="1">
                <a:solidFill>
                  <a:srgbClr val="002060"/>
                </a:solidFill>
                <a:latin typeface="Comic Sans MS" panose="030f0702030302020204" pitchFamily="66" charset="0"/>
                <a:ea typeface="微软雅黑" panose="020b0503020204020204" pitchFamily="34" charset="-122"/>
              </a:rPr>
              <a:t>    秒表时间研究主要用于对重复进行的操作寻求标准时间。</a:t>
            </a:r>
            <a:endParaRPr lang="zh-CN" altLang="en-US" sz="1600">
              <a:solidFill>
                <a:srgbClr val="002060"/>
              </a:solidFill>
            </a:endParaRPr>
          </a:p>
        </p:txBody>
      </p:sp>
    </p:spTree>
    <p:extLst>
      <p:ext uri="{BB962C8B-B14F-4D97-AF65-F5344CB8AC3E}">
        <p14:creationId xmlns:p14="http://schemas.microsoft.com/office/powerpoint/2010/main" val="3114752895"/>
      </p:ext>
    </p:extLst>
  </p:cSld>
  <p:clrMapOvr>
    <a:masterClrMapping/>
  </p:clrMapOvr>
  <mc:AlternateContent>
    <mc:Choice xmlns:p14="http://schemas.microsoft.com/office/powerpoint/2010/main" Requires="p14">
      <p:transition spd="slow" advTm="3000" p14:dur="2000"/>
    </mc:Choice>
    <mc:Fallback>
      <p:transition spd="slow" advTm="3000"/>
    </mc:Fallback>
  </mc:AlternateConten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extBox 3">
            <a:extLst>
              <a:ext uri="{FF2B5EF4-FFF2-40B4-BE49-F238E27FC236}">
                <a16:creationId xmlns:a16="http://schemas.microsoft.com/office/drawing/2014/main" id="{80EA0C9A-A179-49E6-AA31-3C66E2611FFF}"/>
              </a:ext>
            </a:extLst>
          </p:cNvPr>
          <p:cNvSpPr txBox="1">
            <a:spLocks noChangeArrowheads="1"/>
          </p:cNvSpPr>
          <p:nvPr/>
        </p:nvSpPr>
        <p:spPr bwMode="auto">
          <a:xfrm>
            <a:off x="214790" y="260350"/>
            <a:ext cx="1723549" cy="5810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marL="0" algn="l" defTabSz="914400" rtl="0" eaLnBrk="0" latinLnBrk="0" hangingPunct="0">
              <a:defRPr kumimoji="1" sz="2400" kern="1200">
                <a:solidFill>
                  <a:schemeClr val="tx1"/>
                </a:solidFill>
                <a:latin typeface="Arial" pitchFamily="34" charset="0"/>
                <a:ea typeface="宋体" panose="02010600030101010101" pitchFamily="2" charset="-122"/>
                <a:cs typeface="+mn-cs"/>
              </a:defRPr>
            </a:lvl1pPr>
            <a:lvl2pPr marL="742950" indent="-285750" algn="l" defTabSz="914400" rtl="0" eaLnBrk="0" latinLnBrk="0" hangingPunct="0">
              <a:defRPr kumimoji="1" sz="2400" kern="1200">
                <a:solidFill>
                  <a:schemeClr val="tx1"/>
                </a:solidFill>
                <a:latin typeface="Arial" pitchFamily="34" charset="0"/>
                <a:ea typeface="宋体" panose="02010600030101010101" pitchFamily="2" charset="-122"/>
                <a:cs typeface="+mn-cs"/>
              </a:defRPr>
            </a:lvl2pPr>
            <a:lvl3pPr marL="1143000" indent="-228600" algn="l" defTabSz="914400" rtl="0" eaLnBrk="0" latinLnBrk="0" hangingPunct="0">
              <a:defRPr kumimoji="1"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defRPr kumimoji="1" sz="24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defRPr kumimoji="1" sz="24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kumimoji="1" sz="24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kumimoji="1" sz="24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kumimoji="1" sz="24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kumimoji="1" sz="2400" kern="1200">
                <a:solidFill>
                  <a:schemeClr val="tx1"/>
                </a:solidFill>
                <a:latin typeface="Arial" pitchFamily="34" charset="0"/>
                <a:ea typeface="宋体" panose="02010600030101010101" pitchFamily="2" charset="-122"/>
                <a:cs typeface="+mn-cs"/>
              </a:defRPr>
            </a:lvl9pPr>
          </a:lstStyle>
          <a:p>
            <a:pPr eaLnBrk="1" hangingPunct="1">
              <a:lnSpc>
                <a:spcPct val="150000"/>
              </a:lnSpc>
            </a:pPr>
            <a:r>
              <a:rPr lang="zh-CN" altLang="en-US" b="1">
                <a:solidFill>
                  <a:srgbClr val="0070C0"/>
                </a:solidFill>
                <a:latin typeface="微软雅黑" panose="020b0503020204020204" pitchFamily="34" charset="-122"/>
                <a:ea typeface="微软雅黑" panose="020b0503020204020204" pitchFamily="34" charset="-122"/>
              </a:rPr>
              <a:t>测时步骤：</a:t>
            </a:r>
          </a:p>
        </p:txBody>
      </p:sp>
      <p:sp>
        <p:nvSpPr>
          <p:cNvPr id="3" name="TextBox 6">
            <a:extLst>
              <a:ext uri="{FF2B5EF4-FFF2-40B4-BE49-F238E27FC236}">
                <a16:creationId xmlns:a16="http://schemas.microsoft.com/office/drawing/2014/main" id="{FEED3D51-BA3A-498D-9CE6-D8400A4CCDC3}"/>
              </a:ext>
            </a:extLst>
          </p:cNvPr>
          <p:cNvSpPr txBox="1">
            <a:spLocks noChangeArrowheads="1"/>
          </p:cNvSpPr>
          <p:nvPr/>
        </p:nvSpPr>
        <p:spPr bwMode="auto">
          <a:xfrm>
            <a:off x="0" y="1979522"/>
            <a:ext cx="11977210" cy="1707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914400" rtl="0" eaLnBrk="0" latinLnBrk="0" hangingPunct="0">
              <a:defRPr kumimoji="1" sz="2400" kern="1200">
                <a:solidFill>
                  <a:schemeClr val="tx1"/>
                </a:solidFill>
                <a:latin typeface="Arial" pitchFamily="34" charset="0"/>
                <a:ea typeface="宋体" panose="02010600030101010101" pitchFamily="2" charset="-122"/>
                <a:cs typeface="+mn-cs"/>
              </a:defRPr>
            </a:lvl1pPr>
            <a:lvl2pPr marL="742950" indent="-285750" algn="l" defTabSz="914400" rtl="0" eaLnBrk="0" latinLnBrk="0" hangingPunct="0">
              <a:defRPr kumimoji="1" sz="2400" kern="1200">
                <a:solidFill>
                  <a:schemeClr val="tx1"/>
                </a:solidFill>
                <a:latin typeface="Arial" pitchFamily="34" charset="0"/>
                <a:ea typeface="宋体" panose="02010600030101010101" pitchFamily="2" charset="-122"/>
                <a:cs typeface="+mn-cs"/>
              </a:defRPr>
            </a:lvl2pPr>
            <a:lvl3pPr marL="1143000" indent="-228600" algn="l" defTabSz="914400" rtl="0" eaLnBrk="0" latinLnBrk="0" hangingPunct="0">
              <a:defRPr kumimoji="1"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defRPr kumimoji="1" sz="24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defRPr kumimoji="1" sz="24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kumimoji="1" sz="24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kumimoji="1" sz="24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kumimoji="1" sz="24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kumimoji="1" sz="2400" kern="1200">
                <a:solidFill>
                  <a:schemeClr val="tx1"/>
                </a:solidFill>
                <a:latin typeface="Arial" pitchFamily="34" charset="0"/>
                <a:ea typeface="宋体" panose="02010600030101010101" pitchFamily="2" charset="-122"/>
                <a:cs typeface="+mn-cs"/>
              </a:defRPr>
            </a:lvl9pPr>
          </a:lstStyle>
          <a:p>
            <a:pPr eaLnBrk="1" hangingPunct="1">
              <a:lnSpc>
                <a:spcPct val="150000"/>
              </a:lnSpc>
            </a:pPr>
            <a:r>
              <a:rPr lang="zh-CN" altLang="en-US" sz="1800" b="1">
                <a:solidFill>
                  <a:srgbClr val="002060"/>
                </a:solidFill>
                <a:latin typeface="Comic Sans MS" panose="030f0702030302020204" pitchFamily="66" charset="0"/>
                <a:ea typeface="微软雅黑" panose="020b0503020204020204" pitchFamily="34" charset="-122"/>
              </a:rPr>
              <a:t>     </a:t>
            </a:r>
            <a:r>
              <a:rPr lang="zh-CN" altLang="en-US" sz="1800" b="1">
                <a:solidFill>
                  <a:srgbClr val="FF0000"/>
                </a:solidFill>
                <a:latin typeface="Comic Sans MS" panose="030f0702030302020204" pitchFamily="66" charset="0"/>
                <a:ea typeface="微软雅黑" panose="020b0503020204020204" pitchFamily="34" charset="-122"/>
              </a:rPr>
              <a:t>（</a:t>
            </a:r>
            <a:r>
              <a:rPr lang="en-US" altLang="zh-CN" sz="1800" b="1">
                <a:solidFill>
                  <a:srgbClr val="FF0000"/>
                </a:solidFill>
                <a:latin typeface="Comic Sans MS" panose="030f0702030302020204" pitchFamily="66" charset="0"/>
                <a:ea typeface="微软雅黑" panose="020b0503020204020204" pitchFamily="34" charset="-122"/>
              </a:rPr>
              <a:t>1</a:t>
            </a:r>
            <a:r>
              <a:rPr lang="zh-CN" altLang="en-US" sz="1800" b="1">
                <a:solidFill>
                  <a:srgbClr val="FF0000"/>
                </a:solidFill>
                <a:latin typeface="Comic Sans MS" panose="030f0702030302020204" pitchFamily="66" charset="0"/>
                <a:ea typeface="微软雅黑" panose="020b0503020204020204" pitchFamily="34" charset="-122"/>
              </a:rPr>
              <a:t>）现场秒表测时法</a:t>
            </a:r>
            <a:endParaRPr lang="en-US" altLang="zh-CN" sz="1800" b="1">
              <a:solidFill>
                <a:srgbClr val="FF0000"/>
              </a:solidFill>
              <a:latin typeface="Comic Sans MS" panose="030f0702030302020204" pitchFamily="66" charset="0"/>
              <a:ea typeface="微软雅黑" panose="020b0503020204020204" pitchFamily="34" charset="-122"/>
            </a:endParaRPr>
          </a:p>
          <a:p>
            <a:pPr eaLnBrk="1" hangingPunct="1">
              <a:lnSpc>
                <a:spcPct val="150000"/>
              </a:lnSpc>
            </a:pPr>
            <a:r>
              <a:rPr lang="en-US" altLang="zh-CN" sz="1800" b="1">
                <a:solidFill>
                  <a:srgbClr val="002060"/>
                </a:solidFill>
                <a:latin typeface="Comic Sans MS" panose="030f0702030302020204" pitchFamily="66" charset="0"/>
                <a:ea typeface="微软雅黑" panose="020b0503020204020204" pitchFamily="34" charset="-122"/>
              </a:rPr>
              <a:t>     </a:t>
            </a:r>
            <a:r>
              <a:rPr lang="zh-CN" altLang="en-US" sz="1800" b="1">
                <a:solidFill>
                  <a:srgbClr val="002060"/>
                </a:solidFill>
                <a:latin typeface="Comic Sans MS" panose="030f0702030302020204" pitchFamily="66" charset="0"/>
                <a:ea typeface="微软雅黑" panose="020b0503020204020204" pitchFamily="34" charset="-122"/>
              </a:rPr>
              <a:t>在观测过程中，每逢一个操作单元结束，即按停秒表，读取表上读数，然后立即将秒表指针快速回到零点，在下一个操作单元开始时重新启动。由于上一个操作单元结束点，即是下一个操作单元的开始点，所以秒表指针归零后要立即启动。</a:t>
            </a:r>
            <a:endParaRPr lang="en-US" altLang="zh-CN" sz="1800" b="1">
              <a:solidFill>
                <a:srgbClr val="002060"/>
              </a:solidFill>
              <a:latin typeface="Comic Sans MS" panose="030f0702030302020204" pitchFamily="66" charset="0"/>
              <a:ea typeface="微软雅黑" panose="020b0503020204020204" pitchFamily="34" charset="-122"/>
            </a:endParaRPr>
          </a:p>
        </p:txBody>
      </p:sp>
    </p:spTree>
    <p:extLst>
      <p:ext uri="{BB962C8B-B14F-4D97-AF65-F5344CB8AC3E}">
        <p14:creationId xmlns:p14="http://schemas.microsoft.com/office/powerpoint/2010/main" val="941937882"/>
      </p:ext>
    </p:extLst>
  </p:cSld>
  <p:clrMapOvr>
    <a:masterClrMapping/>
  </p:clrMapOvr>
  <mc:AlternateContent>
    <mc:Choice xmlns:p14="http://schemas.microsoft.com/office/powerpoint/2010/main" Requires="p14">
      <p:transition spd="slow" advTm="3000" p14:dur="2000"/>
    </mc:Choice>
    <mc:Fallback>
      <p:transition spd="slow" advTm="3000"/>
    </mc:Fallback>
  </mc:AlternateConten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extBox 3">
            <a:extLst>
              <a:ext uri="{FF2B5EF4-FFF2-40B4-BE49-F238E27FC236}">
                <a16:creationId xmlns:a16="http://schemas.microsoft.com/office/drawing/2014/main" id="{48D5FB3A-D035-4A80-BF2E-DD5BB821DE54}"/>
              </a:ext>
            </a:extLst>
          </p:cNvPr>
          <p:cNvSpPr txBox="1">
            <a:spLocks noChangeArrowheads="1"/>
          </p:cNvSpPr>
          <p:nvPr/>
        </p:nvSpPr>
        <p:spPr bwMode="auto">
          <a:xfrm>
            <a:off x="227945" y="369325"/>
            <a:ext cx="3877985" cy="5810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marL="0" algn="l" defTabSz="914400" rtl="0" eaLnBrk="0" latinLnBrk="0" hangingPunct="0">
              <a:defRPr kumimoji="1" sz="2400" kern="1200">
                <a:solidFill>
                  <a:schemeClr val="tx1"/>
                </a:solidFill>
                <a:latin typeface="Arial" pitchFamily="34" charset="0"/>
                <a:ea typeface="宋体" panose="02010600030101010101" pitchFamily="2" charset="-122"/>
                <a:cs typeface="+mn-cs"/>
              </a:defRPr>
            </a:lvl1pPr>
            <a:lvl2pPr marL="742950" indent="-285750" algn="l" defTabSz="914400" rtl="0" eaLnBrk="0" latinLnBrk="0" hangingPunct="0">
              <a:defRPr kumimoji="1" sz="2400" kern="1200">
                <a:solidFill>
                  <a:schemeClr val="tx1"/>
                </a:solidFill>
                <a:latin typeface="Arial" pitchFamily="34" charset="0"/>
                <a:ea typeface="宋体" panose="02010600030101010101" pitchFamily="2" charset="-122"/>
                <a:cs typeface="+mn-cs"/>
              </a:defRPr>
            </a:lvl2pPr>
            <a:lvl3pPr marL="1143000" indent="-228600" algn="l" defTabSz="914400" rtl="0" eaLnBrk="0" latinLnBrk="0" hangingPunct="0">
              <a:defRPr kumimoji="1"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defRPr kumimoji="1" sz="24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defRPr kumimoji="1" sz="24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kumimoji="1" sz="24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kumimoji="1" sz="24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kumimoji="1" sz="24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kumimoji="1" sz="2400" kern="1200">
                <a:solidFill>
                  <a:schemeClr val="tx1"/>
                </a:solidFill>
                <a:latin typeface="Arial" pitchFamily="34" charset="0"/>
                <a:ea typeface="宋体" panose="02010600030101010101" pitchFamily="2" charset="-122"/>
                <a:cs typeface="+mn-cs"/>
              </a:defRPr>
            </a:lvl9pPr>
          </a:lstStyle>
          <a:p>
            <a:pPr eaLnBrk="1" hangingPunct="1">
              <a:lnSpc>
                <a:spcPct val="150000"/>
              </a:lnSpc>
            </a:pPr>
            <a:r>
              <a:rPr lang="zh-CN" altLang="en-US" b="1">
                <a:solidFill>
                  <a:srgbClr val="0070C0"/>
                </a:solidFill>
                <a:latin typeface="微软雅黑" panose="020b0503020204020204" pitchFamily="34" charset="-122"/>
                <a:ea typeface="微软雅黑" panose="020b0503020204020204" pitchFamily="34" charset="-122"/>
              </a:rPr>
              <a:t>秒表时间研究使用的工具：</a:t>
            </a:r>
          </a:p>
        </p:txBody>
      </p:sp>
      <p:pic>
        <p:nvPicPr>
          <p:cNvPr id="3" name="Picture 4" descr="照片 014">
            <a:extLst>
              <a:ext uri="{FF2B5EF4-FFF2-40B4-BE49-F238E27FC236}">
                <a16:creationId xmlns:a16="http://schemas.microsoft.com/office/drawing/2014/main" id="{DBC182B6-49CC-4D42-89E1-D55DDA720D4F}"/>
              </a:ext>
            </a:extLst>
          </p:cNvPr>
          <p:cNvPicPr>
            <a:picLocks noChangeAspect="1" noChangeArrowheads="1"/>
          </p:cNvPicPr>
          <p:nvPr/>
        </p:nvPicPr>
        <p:blipFill>
          <a:blip r:embed="rId3"/>
          <a:stretch>
            <a:fillRect/>
          </a:stretch>
        </p:blipFill>
        <p:spPr bwMode="auto">
          <a:xfrm>
            <a:off x="4771404" y="1681162"/>
            <a:ext cx="4968875" cy="3725862"/>
          </a:xfrm>
          <a:prstGeom prst="rect">
            <a:avLst/>
          </a:prstGeom>
          <a:ln>
            <a:noFill/>
          </a:ln>
          <a:effectLst>
            <a:outerShdw blurRad="190500" algn="tl" rotWithShape="0">
              <a:srgbClr val="000000">
                <a:alpha val="70000"/>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圆角矩形标注 5">
            <a:extLst>
              <a:ext uri="{FF2B5EF4-FFF2-40B4-BE49-F238E27FC236}">
                <a16:creationId xmlns:a16="http://schemas.microsoft.com/office/drawing/2014/main" id="{FA5476A6-E08F-406A-A29C-93D076625F4D}"/>
              </a:ext>
            </a:extLst>
          </p:cNvPr>
          <p:cNvSpPr/>
          <p:nvPr/>
        </p:nvSpPr>
        <p:spPr>
          <a:xfrm>
            <a:off x="1531316" y="4846638"/>
            <a:ext cx="2962275" cy="1119187"/>
          </a:xfrm>
          <a:prstGeom prst="wedgeRoundRectCallout">
            <a:avLst>
              <a:gd name="adj1" fmla="val 62846"/>
              <a:gd name="adj2" fmla="val -39874"/>
              <a:gd name="adj3" fmla="val 16667"/>
            </a:avLst>
          </a:prstGeom>
        </p:spPr>
        <p:style>
          <a:lnRef idx="1">
            <a:schemeClr val="accent3"/>
          </a:lnRef>
          <a:fillRef idx="2">
            <a:schemeClr val="accent3"/>
          </a:fillRef>
          <a:effectRef idx="1">
            <a:schemeClr val="accent3"/>
          </a:effectRef>
          <a:fontRef idx="minor">
            <a:schemeClr val="dk1"/>
          </a:fontRef>
        </p:style>
        <p:txBody>
          <a:bodyPr anchor="ctr"/>
          <a:lstStyle>
            <a:defPPr>
              <a:defRPr lang="zh-CN"/>
            </a:defPPr>
            <a:lvl1pPr marL="0" algn="l" defTabSz="914400" rtl="0" eaLnBrk="1" latinLnBrk="0" hangingPunct="1">
              <a:defRPr sz="1800" kern="1200">
                <a:solidFill>
                  <a:srgbClr val="000000"/>
                </a:solidFill>
                <a:latin typeface="微软雅黑"/>
                <a:ea typeface="+mn-ea"/>
                <a:cs typeface="+mn-cs"/>
              </a:defRPr>
            </a:lvl1pPr>
            <a:lvl2pPr marL="457200" algn="l" defTabSz="914400" rtl="0" eaLnBrk="1" latinLnBrk="0" hangingPunct="1">
              <a:defRPr sz="1800" kern="1200">
                <a:solidFill>
                  <a:srgbClr val="000000"/>
                </a:solidFill>
                <a:latin typeface="微软雅黑"/>
                <a:ea typeface="+mn-ea"/>
                <a:cs typeface="+mn-cs"/>
              </a:defRPr>
            </a:lvl2pPr>
            <a:lvl3pPr marL="914400" algn="l" defTabSz="914400" rtl="0" eaLnBrk="1" latinLnBrk="0" hangingPunct="1">
              <a:defRPr sz="1800" kern="1200">
                <a:solidFill>
                  <a:srgbClr val="000000"/>
                </a:solidFill>
                <a:latin typeface="微软雅黑"/>
                <a:ea typeface="+mn-ea"/>
                <a:cs typeface="+mn-cs"/>
              </a:defRPr>
            </a:lvl3pPr>
            <a:lvl4pPr marL="1371600" algn="l" defTabSz="914400" rtl="0" eaLnBrk="1" latinLnBrk="0" hangingPunct="1">
              <a:defRPr sz="1800" kern="1200">
                <a:solidFill>
                  <a:srgbClr val="000000"/>
                </a:solidFill>
                <a:latin typeface="微软雅黑"/>
                <a:ea typeface="+mn-ea"/>
                <a:cs typeface="+mn-cs"/>
              </a:defRPr>
            </a:lvl4pPr>
            <a:lvl5pPr marL="1828800" algn="l" defTabSz="914400" rtl="0" eaLnBrk="1" latinLnBrk="0" hangingPunct="1">
              <a:defRPr sz="1800" kern="1200">
                <a:solidFill>
                  <a:srgbClr val="000000"/>
                </a:solidFill>
                <a:latin typeface="微软雅黑"/>
                <a:ea typeface="+mn-ea"/>
                <a:cs typeface="+mn-cs"/>
              </a:defRPr>
            </a:lvl5pPr>
            <a:lvl6pPr marL="2286000" algn="l" defTabSz="914400" rtl="0" eaLnBrk="1" latinLnBrk="0" hangingPunct="1">
              <a:defRPr sz="1800" kern="1200">
                <a:solidFill>
                  <a:srgbClr val="000000"/>
                </a:solidFill>
                <a:latin typeface="微软雅黑"/>
                <a:ea typeface="+mn-ea"/>
                <a:cs typeface="+mn-cs"/>
              </a:defRPr>
            </a:lvl6pPr>
            <a:lvl7pPr marL="2743200" algn="l" defTabSz="914400" rtl="0" eaLnBrk="1" latinLnBrk="0" hangingPunct="1">
              <a:defRPr sz="1800" kern="1200">
                <a:solidFill>
                  <a:srgbClr val="000000"/>
                </a:solidFill>
                <a:latin typeface="微软雅黑"/>
                <a:ea typeface="+mn-ea"/>
                <a:cs typeface="+mn-cs"/>
              </a:defRPr>
            </a:lvl7pPr>
            <a:lvl8pPr marL="3200400" algn="l" defTabSz="914400" rtl="0" eaLnBrk="1" latinLnBrk="0" hangingPunct="1">
              <a:defRPr sz="1800" kern="1200">
                <a:solidFill>
                  <a:srgbClr val="000000"/>
                </a:solidFill>
                <a:latin typeface="微软雅黑"/>
                <a:ea typeface="+mn-ea"/>
                <a:cs typeface="+mn-cs"/>
              </a:defRPr>
            </a:lvl8pPr>
            <a:lvl9pPr marL="3657600" algn="l" defTabSz="914400" rtl="0" eaLnBrk="1" latinLnBrk="0" hangingPunct="1">
              <a:defRPr sz="1800" kern="1200">
                <a:solidFill>
                  <a:srgbClr val="000000"/>
                </a:solidFill>
                <a:latin typeface="微软雅黑"/>
                <a:ea typeface="+mn-ea"/>
                <a:cs typeface="+mn-cs"/>
              </a:defRPr>
            </a:lvl9pPr>
          </a:lstStyle>
          <a:p>
            <a:pPr>
              <a:defRPr/>
            </a:pPr>
            <a:r>
              <a:rPr lang="zh-CN" altLang="en-US" sz="2000" b="1" kern="0">
                <a:solidFill>
                  <a:srgbClr val="000000"/>
                </a:solidFill>
                <a:latin typeface="微软雅黑" panose="020b0503020204020204" pitchFamily="34" charset="-122"/>
                <a:ea typeface="微软雅黑" panose="020b0503020204020204" pitchFamily="34" charset="-122"/>
              </a:rPr>
              <a:t>左手持观测板并手握秒表，右手记录。</a:t>
            </a:r>
          </a:p>
        </p:txBody>
      </p:sp>
      <p:sp>
        <p:nvSpPr>
          <p:cNvPr id="5" name="TextBox 7">
            <a:extLst>
              <a:ext uri="{FF2B5EF4-FFF2-40B4-BE49-F238E27FC236}">
                <a16:creationId xmlns:a16="http://schemas.microsoft.com/office/drawing/2014/main" id="{812BFEFA-8E67-4708-A8BE-F4907E42B1BA}"/>
              </a:ext>
            </a:extLst>
          </p:cNvPr>
          <p:cNvSpPr txBox="1">
            <a:spLocks noChangeArrowheads="1"/>
          </p:cNvSpPr>
          <p:nvPr/>
        </p:nvSpPr>
        <p:spPr bwMode="auto">
          <a:xfrm>
            <a:off x="1634503" y="1536699"/>
            <a:ext cx="2057400" cy="1754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marL="0" algn="l" defTabSz="914400" rtl="0" eaLnBrk="0" latinLnBrk="0" hangingPunct="0">
              <a:defRPr kumimoji="1" sz="2400" kern="1200">
                <a:solidFill>
                  <a:schemeClr val="tx1"/>
                </a:solidFill>
                <a:latin typeface="Arial" pitchFamily="34" charset="0"/>
                <a:ea typeface="宋体" panose="02010600030101010101" pitchFamily="2" charset="-122"/>
                <a:cs typeface="+mn-cs"/>
              </a:defRPr>
            </a:lvl1pPr>
            <a:lvl2pPr marL="742950" indent="-285750" algn="l" defTabSz="914400" rtl="0" eaLnBrk="0" latinLnBrk="0" hangingPunct="0">
              <a:defRPr kumimoji="1" sz="2400" kern="1200">
                <a:solidFill>
                  <a:schemeClr val="tx1"/>
                </a:solidFill>
                <a:latin typeface="Arial" pitchFamily="34" charset="0"/>
                <a:ea typeface="宋体" panose="02010600030101010101" pitchFamily="2" charset="-122"/>
                <a:cs typeface="+mn-cs"/>
              </a:defRPr>
            </a:lvl2pPr>
            <a:lvl3pPr marL="1143000" indent="-228600" algn="l" defTabSz="914400" rtl="0" eaLnBrk="0" latinLnBrk="0" hangingPunct="0">
              <a:defRPr kumimoji="1"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defRPr kumimoji="1" sz="24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defRPr kumimoji="1" sz="24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kumimoji="1" sz="24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kumimoji="1" sz="24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kumimoji="1" sz="24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kumimoji="1" sz="2400" kern="1200">
                <a:solidFill>
                  <a:schemeClr val="tx1"/>
                </a:solidFill>
                <a:latin typeface="Arial" pitchFamily="34" charset="0"/>
                <a:ea typeface="宋体" panose="02010600030101010101" pitchFamily="2" charset="-122"/>
                <a:cs typeface="+mn-cs"/>
              </a:defRPr>
            </a:lvl9pPr>
          </a:lstStyle>
          <a:p>
            <a:pPr eaLnBrk="1" hangingPunct="1">
              <a:lnSpc>
                <a:spcPct val="150000"/>
              </a:lnSpc>
            </a:pPr>
            <a:r>
              <a:rPr lang="zh-CN" altLang="en-US" b="1">
                <a:solidFill>
                  <a:srgbClr val="002060"/>
                </a:solidFill>
                <a:latin typeface="Comic Sans MS" panose="030f0702030302020204" pitchFamily="66" charset="0"/>
                <a:ea typeface="微软雅黑" panose="020b0503020204020204" pitchFamily="34" charset="-122"/>
              </a:rPr>
              <a:t>□ 秒表</a:t>
            </a:r>
            <a:endParaRPr lang="en-US" altLang="zh-CN" b="1">
              <a:solidFill>
                <a:srgbClr val="002060"/>
              </a:solidFill>
              <a:latin typeface="Comic Sans MS" panose="030f0702030302020204" pitchFamily="66" charset="0"/>
              <a:ea typeface="微软雅黑" panose="020b0503020204020204" pitchFamily="34" charset="-122"/>
            </a:endParaRPr>
          </a:p>
          <a:p>
            <a:pPr eaLnBrk="1" hangingPunct="1">
              <a:lnSpc>
                <a:spcPct val="150000"/>
              </a:lnSpc>
            </a:pPr>
            <a:r>
              <a:rPr lang="zh-CN" altLang="en-US" b="1">
                <a:solidFill>
                  <a:srgbClr val="002060"/>
                </a:solidFill>
                <a:latin typeface="Comic Sans MS" panose="030f0702030302020204" pitchFamily="66" charset="0"/>
                <a:ea typeface="微软雅黑" panose="020b0503020204020204" pitchFamily="34" charset="-122"/>
              </a:rPr>
              <a:t>□ 记录板</a:t>
            </a:r>
            <a:endParaRPr lang="en-US" altLang="zh-CN" b="1">
              <a:solidFill>
                <a:srgbClr val="002060"/>
              </a:solidFill>
              <a:latin typeface="Comic Sans MS" panose="030f0702030302020204" pitchFamily="66" charset="0"/>
              <a:ea typeface="微软雅黑" panose="020b0503020204020204" pitchFamily="34" charset="-122"/>
            </a:endParaRPr>
          </a:p>
          <a:p>
            <a:pPr eaLnBrk="1" hangingPunct="1">
              <a:lnSpc>
                <a:spcPct val="150000"/>
              </a:lnSpc>
            </a:pPr>
            <a:r>
              <a:rPr lang="zh-CN" altLang="en-US" b="1">
                <a:solidFill>
                  <a:srgbClr val="002060"/>
                </a:solidFill>
                <a:latin typeface="Comic Sans MS" panose="030f0702030302020204" pitchFamily="66" charset="0"/>
                <a:ea typeface="微软雅黑" panose="020b0503020204020204" pitchFamily="34" charset="-122"/>
              </a:rPr>
              <a:t>□ 观测记录表</a:t>
            </a:r>
          </a:p>
        </p:txBody>
      </p:sp>
      <p:pic>
        <p:nvPicPr>
          <p:cNvPr id="6" name="图片 9">
            <a:extLst>
              <a:ext uri="{FF2B5EF4-FFF2-40B4-BE49-F238E27FC236}">
                <a16:creationId xmlns:a16="http://schemas.microsoft.com/office/drawing/2014/main" id="{D05C3573-B836-43F0-AE26-E1960F2F66B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bwMode="auto">
          <a:xfrm>
            <a:off x="1229690" y="3409950"/>
            <a:ext cx="1093788" cy="1114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图片 10">
            <a:extLst>
              <a:ext uri="{FF2B5EF4-FFF2-40B4-BE49-F238E27FC236}">
                <a16:creationId xmlns:a16="http://schemas.microsoft.com/office/drawing/2014/main" id="{8B0C7B2E-3B05-4CAC-9A71-C9EF006BC1B6}"/>
              </a:ext>
            </a:extLst>
          </p:cNvPr>
          <p:cNvPicPr>
            <a:picLocks noChangeAspect="1"/>
          </p:cNvPicPr>
          <p:nvPr/>
        </p:nvPicPr>
        <p:blipFill>
          <a:blip r:embed="rId5">
            <a:extLst>
              <a:ext uri="{28A0092B-C50C-407E-A947-70E740481C1C}">
                <a14:useLocalDpi xmlns:a14="http://schemas.microsoft.com/office/drawing/2010/main" val="0"/>
              </a:ext>
            </a:extLst>
          </a:blip>
          <a:srcRect t="11482" b="16669"/>
          <a:stretch>
            <a:fillRect/>
          </a:stretch>
        </p:blipFill>
        <p:spPr bwMode="auto">
          <a:xfrm>
            <a:off x="2253629" y="3425824"/>
            <a:ext cx="2301875" cy="1169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784224552"/>
      </p:ext>
    </p:extLst>
  </p:cSld>
  <p:clrMapOvr>
    <a:masterClrMapping/>
  </p:clrMapOvr>
  <mc:AlternateContent>
    <mc:Choice xmlns:p14="http://schemas.microsoft.com/office/powerpoint/2010/main" Requires="p14">
      <p:transition spd="slow" advTm="3000" p14:dur="2000"/>
    </mc:Choice>
    <mc:Fallback>
      <p:transition spd="slow" advTm="3000"/>
    </mc:Fallback>
  </mc:AlternateConten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https://d.book118.com/538007142045006046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第一PPT，www.1ppt.com">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gbfxqyqh">
      <a:majorFont>
        <a:latin typeface="微软雅黑"/>
        <a:ea typeface="微软雅黑"/>
        <a:cs typeface="Arial"/>
      </a:majorFont>
      <a:minorFont>
        <a:latin typeface="微软雅黑"/>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panose="020f0302020204030204"/>
        <a:ea typeface="等线 Light" panose="020f0302020204030204"/>
        <a:cs typeface="Arial"/>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等线" panose="020f0502020204030204"/>
        <a:ea typeface="等线" panose="020f0502020204030204"/>
        <a:cs typeface="Arial"/>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88</Paragraphs>
  <Slides>15</Slides>
  <Notes>14</Notes>
  <TotalTime>1</TotalTime>
  <HiddenSlides>0</HiddenSlides>
  <MMClips>0</MMClips>
  <ScaleCrop>0</ScaleCrop>
  <HeadingPairs>
    <vt:vector baseType="variant" size="6">
      <vt:variant>
        <vt:lpstr>Fonts used</vt:lpstr>
      </vt:variant>
      <vt:variant>
        <vt:i4>9</vt:i4>
      </vt:variant>
      <vt:variant>
        <vt:lpstr>Theme</vt:lpstr>
      </vt:variant>
      <vt:variant>
        <vt:i4>1</vt:i4>
      </vt:variant>
      <vt:variant>
        <vt:lpstr>Slide Titles</vt:lpstr>
      </vt:variant>
      <vt:variant>
        <vt:i4>15</vt:i4>
      </vt:variant>
    </vt:vector>
  </HeadingPairs>
  <TitlesOfParts>
    <vt:vector baseType="lpstr" size="25">
      <vt:lpstr>Arial</vt:lpstr>
      <vt:lpstr>Calibri</vt:lpstr>
      <vt:lpstr>微软雅黑</vt:lpstr>
      <vt:lpstr>等线 Light</vt:lpstr>
      <vt:lpstr>等线</vt:lpstr>
      <vt:lpstr>DengXian</vt:lpstr>
      <vt:lpstr>宋体</vt:lpstr>
      <vt:lpstr>Comic Sans MS</vt:lpstr>
      <vt:lpstr>华文细黑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2024-09-27T03:30:59.548</cp:lastPrinted>
  <dcterms:created xsi:type="dcterms:W3CDTF">2024-09-26T19:30:59Z</dcterms:created>
  <dcterms:modified xsi:type="dcterms:W3CDTF">2024-09-26T19:31:01Z</dcterms:modified>
</cp:coreProperties>
</file>