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9D5DE4-6C3F-441F-AA34-97DCE97E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FAE5BD-EF8C-435E-9BC6-ADA26038B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2C3F9-53B7-4E14-83CD-5EB9D032E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3B13FE-1254-4BE2-9F21-F2A0AE4C2B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18ABF3-6992-4C82-80F8-95C0C7E46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8973AE-DA94-4C39-83D7-0218D50BB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5A7551-B56F-4118-A629-B7A7BB9089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2BBA65-0B3E-4F06-AE16-3D4E1D7558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FD820-0EB7-4BEB-A195-30B0A60C8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8B1CD6-0E82-4F1F-9F0B-62182F963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283D2-BCAA-4B37-BE98-E8F064158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8010026003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模拟招聘大赛个人简历ppt护理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荣誉与奖项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个人特长与兴趣爱好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求职意向与自我评价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个人信息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性别：女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年龄：25岁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邮箱：zhangsan@example.com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联系电话：13800138000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0534" r="105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471" r="1747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护理学学士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学位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某医科大学护理学院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护理学基础、护理心理学、护理伦理学、护理管理学等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主修课程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某医院实习，负责临床护理工作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参与医院组织的护理培训和学术交流活动，提升专业技能和知识水平。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协助护士长进行病房管理和护理质量改进工作，提高护理服务质量和效率。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1449" b="2144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3618" r="1361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某医院护士，负责日常临床护理工作，包括病人病情监测、护理记录书写、病人健康教育等。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护理理论知识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熟练掌握基础护理学、内外妇儿护理学等专业理论知识，能够根据患者的病情和需求提供科学、合理的护理方案。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了解医学伦理学、医学心理学等知识，具备良好的医德医风，关注患者心理需求，提供全方位的护理服务。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熟练掌握临床常用的护理操作技能，如输液、注射、吸氧等，能够独立完成常见疾病的护理工作。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具备良好的急救技能，能够及时应对各种紧急情况，为患者提供及时、有效的急救措施。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具备良好的沟通能力，能够与患者及其家属进行有效的交流和沟通，了解患者需求，提供人性化的护理服务。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掌握英语等外语，能够进行基本的护理英语交流，满足涉外护理的需求。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实习经历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522" r="15522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某市第一中心医院：实习护士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5565" r="1556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0333" r="1033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实习单位及职位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https://d.book118.com/538010026003006034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2024-09-12T04:14:32.774</cp:lastPrinted>
  <dcterms:created xsi:type="dcterms:W3CDTF">2024-09-11T20:14:32Z</dcterms:created>
  <dcterms:modified xsi:type="dcterms:W3CDTF">2024-09-11T20:14:34Z</dcterms:modified>
</cp:coreProperties>
</file>