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2072D-DF3C-49FD-A818-53132A6D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1C5BB-4243-4B97-A964-08477B51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D5262-2677-4067-880C-4E6AE3D7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B9E29-E841-4CD1-9E97-A2466F96C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83D53-9C51-4FA0-A4A3-FE5A309D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67E72-153D-4040-BDD9-200B98B5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75BD4-6821-4194-B772-40E81DD2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7F84B-EF4D-4013-8A8B-21282CB4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F93B4-545C-4EBC-BB62-7DCE539F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C5380-DDC9-4C6D-B4D4-1915F0DE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8A427-745C-4221-B2C9-EDC2F11E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0064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外渗后护理PPT\n## 1.药物外渗的基本概念及原因\n### 1.1药物外渗的定义与分类\n### 1.2药物外渗的原因分析\n### 1.3药物外渗的临床表现与评估\n## 2.药物外渗后的护理措施\n### 2.1药物外渗后的紧急处理措施\n### 2.2药物外渗后的局部护理方法\n### 2.3药物外渗后的心理护理与支持\n## 3.药物外渗后的预防策略\n### 3.1提高护理人员对药物外渗的认识与重视\n### 3.2规范药物使用与注射技术\n### 3.3实施有效的护理干预措施\n## 4.药物外渗后的并发症与防治\n### 4.1药物外渗后感染的发生与防治\n### 4.2药物外渗后皮肤损伤的修复与护理\n### 4.3药物外渗后血栓形成的预防与处理\n## 5.药物外渗后的护理案例分析\n### 5.1药物外渗后的护理案例介绍\n### 5.2药物外渗后的护理案例分析\n### 5.3药物外渗后的护理案例启示与借鉴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药物外渗后护理PPT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药物外渗的基本概念及原因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药物外渗定义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，非静脉给药途径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药物在组织内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沉积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药物外渗分类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非腐蚀性药物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：如抗生素、脱水剂等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腐蚀性药物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：如化疗药物、高渗性药物等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：如脂肪乳、氨基酸等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观察不仔细，未及时发现外渗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</a:t>
                </a:r>
                <a:endParaRPr/>
              </a:p>
            </p:txBody>
          </p:sp>
        </p:grpSp>
        <p:grpSp>
          <p:nvGrpSpPr>
            <p:cNvPr id="1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血管条件差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：如老年人、糖尿病患者等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皮肤状况差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：如水肿、破损等</a:t>
                </a:r>
                <a:endParaRPr/>
              </a:p>
            </p:txBody>
          </p:sp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</p:grpSp>
        <p:grpSp>
          <p:nvGrpSpPr>
            <p:cNvPr id="1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浓度高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：如化疗药物等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：如非甾体抗炎药等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：如葡萄糖酸钙等</a:t>
                </a:r>
                <a:endParaRPr/>
              </a:p>
            </p:txBody>
          </p: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</a:t>
                </a:r>
                <a:endParaRPr/>
              </a:p>
            </p:txBody>
          </p:sp>
        </p:grpSp>
      </p:grpSp>
      <p:pic>
        <p:nvPicPr>
          <p:cNvPr id="1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药物外渗的原因分析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药物外渗的临床表现与评估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局部红肿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组织坏死：如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坏死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观察注射部位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等检查手段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药物外渗后的护理措施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药物外渗后的紧急处理措施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21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立即停止输液</a:t>
                </a:r>
                <a:endParaRPr/>
              </a:p>
            </p:txBody>
          </p:sp>
          <p:cxnSp>
            <p:nvCxnSpPr>
              <p:cNvPr id="22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6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残留</a:t>
                </a:r>
                <a:endParaRPr/>
              </a:p>
            </p:txBody>
          </p:sp>
        </p:grpSp>
        <p:grpSp>
          <p:nvGrpSpPr>
            <p:cNvPr id="231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抬高患肢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，减轻肿胀</a:t>
                </a:r>
                <a:endParaRPr/>
              </a:p>
            </p:txBody>
          </p:sp>
        </p:grpSp>
        <p:grpSp>
          <p:nvGrpSpPr>
            <p:cNvPr id="236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，减轻炎症反应</a:t>
                </a:r>
                <a:endParaRPr/>
              </a:p>
            </p:txBody>
          </p:sp>
        </p:grpSp>
        <p:grpSp>
          <p:nvGrpSpPr>
            <p:cNvPr id="241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4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药物拮抗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，如使用拮抗剂等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清洁消毒创面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生理盐水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碘伏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endParaRPr/>
              </a:p>
            </p:txBody>
          </p:sp>
          <p:sp>
            <p:nvSpPr>
              <p:cNvPr id="2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涂抹药物，如消炎药膏等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创面愈合</a:t>
                </a:r>
                <a:endParaRPr/>
              </a:p>
            </p:txBody>
          </p:sp>
          <p:sp>
            <p:nvSpPr>
              <p:cNvPr id="2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使用压力敷料，如泡沫敷料等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</a:t>
                </a:r>
                <a:endParaRPr/>
              </a:p>
            </p:txBody>
          </p:sp>
          <p:sp>
            <p:nvSpPr>
              <p:cNvPr id="2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药物外渗后的局部护理方法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心理疏导，减轻患者焦虑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，针对性疏导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，增强患者信心</a:t>
                </a:r>
                <a:endParaRPr/>
              </a:p>
            </p:txBody>
          </p:sp>
          <p:sp>
            <p:nvSpPr>
              <p:cNvPr id="2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关注患者需求，提供个性化护理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，提供生活帮助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，提供止痛措施</a:t>
                </a:r>
                <a:endParaRPr/>
              </a:p>
            </p:txBody>
          </p:sp>
          <p:sp>
            <p:nvSpPr>
              <p:cNvPr id="2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家属沟通，取得家庭支持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，取得家属理解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，取得家属支持</a:t>
                </a:r>
                <a:endParaRPr/>
              </a:p>
            </p:txBody>
          </p:sp>
          <p:sp>
            <p:nvSpPr>
              <p:cNvPr id="2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药物外渗后的心理护理与支持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药物外渗后的预防策略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提高护理人员对药物外渗的认识与重视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加强药物外渗知识培训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药物外渗原因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提高观察能力，及时发现外渗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，观察有无异常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巡视病房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，关注患者状况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https://d.book118.com/538010064043006037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药物外渗后护理PPT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2024-09-17T01:25:28.985</cp:lastPrinted>
  <dcterms:created xsi:type="dcterms:W3CDTF">2024-09-16T17:25:29Z</dcterms:created>
  <dcterms:modified xsi:type="dcterms:W3CDTF">2024-09-16T17:25:30Z</dcterms:modified>
</cp:coreProperties>
</file>