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BF722F-5A46-4201-8AF1-48C56A5C2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FD0BE3-68A3-493A-A5BB-CF0C5EBE3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2BF7B0-F9E5-4D3E-B97C-37E6B606E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2F051D-C03A-400D-9C99-B085FAED6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7D2CF4-D811-4D37-BB7E-DE2FF0B4E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EE23C0-1A9C-4D73-8C3E-B5B948C2F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5DC091-236B-4449-B2E6-FA3C36EEF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639950-5A56-476A-8A26-18B5E921A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C62BAE-8400-40C9-B122-E44FA838C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C62EF1-A737-4FD0-B946-9800DD523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B51008-480B-4132-BF05-DF765298F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1100201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冬季驾车安全培训宣传活动海报设计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海报主题与风格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内容布局与元素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创意与亮点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细节处理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最终呈现与效果评估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海报主题与风格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冬季驾车安全培训宣传活动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提高驾驶员冬季行车的安全意识，减少交通事故的发生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重点信息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强调冬季行车安全知识、培训内容、活动时间和地点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主题设定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简约、大气、直观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风格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使用冬季元素，如雪花、冰凌等，以及车辆、道路等交通元素，营造冬季驾车氛围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设计元素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采用对称或居中布局，突出主题信息，层次分明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风格选择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配色理由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蓝色代表冷静、专业，白色象征纯洁、安全，灰色则给人稳重、低调的感觉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配色效果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营造冬季清冷、干净的氛围，同时突出安全、专业的形象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主色调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蓝色、白色和灰色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" r="1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配色方案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内容布局与元素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标题字体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选择清晰易读的字体，确保标题在海报中突出且易于辨识。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标题位置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将标题放在海报的顶部或中部，以吸引观众的注意力。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标题内容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简洁明了地表达海报的主题，如“冬季驾车安全培训宣传活动”。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标题设计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46" r="2246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选用与冬季驾车安全相关的图片，如雪地驾驶、车辆保养等。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图片主题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确保图片清晰度高，色彩鲜艳，增强视觉冲击力。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合理安排图片的位置和大小，使其与文字内容相辅相成。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图片布局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图片选择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文字大小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根据信息的重要程度，调整文字的大小，确保关键信息不被忽略。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文字段落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保持段落整齐，避免文字拥挤或过于分散。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文字颜色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选择与背景色对比度适中的颜色，确保文字清晰可见。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文字排版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通过不同的视觉元素，如图标、符号或颜色块，对重点信息进行标注和分类。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在海报的显眼位置放置核心信息，以便观众快速获取关键信息。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6986" b="698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76" b="7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使用加粗、斜体或下划线等格式化工具，突出关键信息，如日期、时间、地点等。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重点信息突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创意与亮点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https://d.book118.com/538011002014006044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2024-09-23T23:12:55.292</cp:lastPrinted>
  <dcterms:created xsi:type="dcterms:W3CDTF">2024-09-23T15:12:55Z</dcterms:created>
  <dcterms:modified xsi:type="dcterms:W3CDTF">2024-09-23T15:12:57Z</dcterms:modified>
</cp:coreProperties>
</file>