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06296-E51F-48BA-8E55-ABF02DD3E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A7DB8-6A79-4B35-B7FC-E1092A6C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791A0-4550-4518-9E05-3E10D4AFF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4670B-5819-4587-9E6D-D8330A3A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35E32-1C2E-48A7-92AC-EF778564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15521-D243-485B-8424-4DD6107F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4281D-51BA-4B39-9DBF-6F694BFD9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18CA4-D760-45F8-86C6-6E65BC02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4DD3-AFDA-4669-8655-BEDEA09A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A942C-D188-4664-B4EA-CC1AC6D9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E0309-4033-40E4-97D6-768F98648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75" r:id="rId2"/>
    <p:sldLayoutId id="2147485676" r:id="rId3"/>
    <p:sldLayoutId id="2147485677" r:id="rId4"/>
    <p:sldLayoutId id="2147485678" r:id="rId5"/>
    <p:sldLayoutId id="2147485679" r:id="rId6"/>
    <p:sldLayoutId id="2147485680" r:id="rId7"/>
    <p:sldLayoutId id="2147485681" r:id="rId8"/>
    <p:sldLayoutId id="2147485682" r:id="rId9"/>
    <p:sldLayoutId id="2147485683" r:id="rId10"/>
    <p:sldLayoutId id="21474856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1073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大学生职业生涯规划活动总结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活动背景和目标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活动参与人员和组织情况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活动成果和影响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活动内容和形式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活动实施过程和效果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活动总结和反思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活动背景和目标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活动背景介绍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活动目的：帮助学生了解自我，明确职业目标，提高就业竞争力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社会背景：大学生就业压力增大，需要提前做好职业生涯规划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学校背景：学校重视学生就业问题，提供职业生涯规划指导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活动形式：讲座、工作坊、一对一咨询等多种形式，满足不同学生的需求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活动目标的阐述</a:t>
            </a:r>
            <a:endParaRPr lang="zh-CN" altLang="en-US"/>
          </a:p>
        </p:txBody>
      </p:sp>
      <p:sp>
        <p:nvSpPr>
          <p:cNvPr id="10490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增强大学生的就业竞争力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促进大学生与社会的融合和交流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帮助大学生明确职业发展方向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提高大学生的职业素养和技能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活动内容和形式</a:t>
            </a:r>
            <a:endParaRPr lang="zh-CN" altLang="en-US"/>
          </a:p>
        </p:txBody>
      </p:sp>
      <p:sp>
        <p:nvSpPr>
          <p:cNvPr id="10490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活动主题的介绍</a:t>
            </a:r>
            <a:endParaRPr lang="zh-CN" altLang="en-US"/>
          </a:p>
        </p:txBody>
      </p:sp>
      <p:sp>
        <p:nvSpPr>
          <p:cNvPr id="10491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2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活动主题：大学生职业生涯规划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活动目的：帮助大学生明确职业目标，制定职业规划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活动内容：包括职业兴趣测试、职业能力评估、职业规划讲座、职业咨询等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6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活动形式：线上线下相结合，包括讲座、工作坊、小组讨论、个人咨询等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活动形式的描述</a:t>
            </a:r>
            <a:endParaRPr lang="zh-CN" altLang="en-US"/>
          </a:p>
        </p:txBody>
      </p:sp>
      <p:sp>
        <p:nvSpPr>
          <p:cNvPr id="104923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讲座：邀请行业专家进行职业生涯规划讲座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工作坊：组织学生进行职业生涯规划工作坊，进行互动交流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比赛：举办职业生涯规划比赛，激发学生积极性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咨询：提供职业生涯规划咨询服务，帮助学生解决实际问题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活动内容的概述</a:t>
            </a:r>
            <a:endParaRPr lang="zh-CN" altLang="en-US"/>
          </a:p>
        </p:txBody>
      </p:sp>
      <p:sp>
        <p:nvSpPr>
          <p:cNvPr id="1049274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职业生涯规划讲座：邀请行业专家进行职业生涯规划讲座，分享行业经验和职业发展建议。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职业兴趣测试：通过职业兴趣测试，帮助学生了解自己的职业兴趣和职业倾向。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职业规划工作坊：组织学生进行职业规划工作坊，帮助学生制定个人职业规划。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职业咨询服务：提供职业咨询服务，帮助学生解决职业规划中的问题和困惑。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职业发展论坛：举办职业发展论坛，邀请行业专家、企业代表和学生进行交流和分享。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职业体验活动：组织学生进行职业体验活动，帮助学生了解不同职业的工作内容和工作环境。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活动参与人员和组织情况</a:t>
            </a:r>
            <a:endParaRPr lang="zh-CN" altLang="en-US"/>
          </a:p>
        </p:txBody>
      </p:sp>
      <p:sp>
        <p:nvSpPr>
          <p:cNvPr id="10493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参与人员的构成和作用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学生：活动的主体，参与活动的策划、组织和实施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校友：分享职场经验和成功案例，激励学生追求更高的职业目标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企业代表：分享行业知识和经验，提供实习和就业机会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教师：提供指导和建议，帮助学生更好地进行职业生涯规划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组织架构和分工情况</a:t>
            </a:r>
            <a:endParaRPr lang="zh-CN" altLang="en-US"/>
          </a:p>
        </p:txBody>
      </p:sp>
      <p:sp>
        <p:nvSpPr>
          <p:cNvPr id="10494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0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活动组织者：校团委、就业指导中心、各学院学生会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活动参与者：全校学生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2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活动分工：校团委负责活动策划和组织，就业指导中心负责提供职业规划指导，各学院学生会负责活动宣传和报名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活动形式：讲座、工作坊、职业规划大赛等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https://d.book118.com/538011073132006033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大学生职业生涯规划活动总结</vt:lpstr>
      <vt:lpstr>目录</vt:lpstr>
      <vt:lpstr>添加章节标题</vt:lpstr>
      <vt:lpstr>活动背景和目标</vt:lpstr>
      <vt:lpstr>活动背景介绍</vt:lpstr>
      <vt:lpstr>活动目标的阐述</vt:lpstr>
      <vt:lpstr>活动内容和形式</vt:lpstr>
      <vt:lpstr>活动主题的介绍</vt:lpstr>
      <vt:lpstr>活动形式的描述</vt:lpstr>
      <vt:lpstr>活动内容的概述</vt:lpstr>
      <vt:lpstr>活动参与人员和组织情况</vt:lpstr>
      <vt:lpstr>参与人员的构成和作用</vt:lpstr>
      <vt:lpstr>组织架构和分工情况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2024-09-11T23:28:53.154</cp:lastPrinted>
  <dcterms:created xsi:type="dcterms:W3CDTF">2024-09-11T15:28:53Z</dcterms:created>
  <dcterms:modified xsi:type="dcterms:W3CDTF">2024-09-11T15:28:55Z</dcterms:modified>
</cp:coreProperties>
</file>