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5201A-9EC1-4E3A-969C-CE2951C11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CEFF4-A88E-46AD-8750-B66E55246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E1724-5E04-46BE-9E9A-F18FB25BF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9FD76-7DC3-4B92-B6FA-F7BFE897D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7F63D2-14D6-420E-BD2F-B9C6BB08B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A64712-5145-4004-A66D-B03F803D8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2C47AD-9578-47E9-AC0D-75D51D577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27B73-B6A3-4B79-818C-48BD53E0C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D01A7-90D0-44C1-A813-15314E7E6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65BFC-0EFF-4194-BE59-023250385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189D1-7EEC-45FF-AEF5-3487C92BF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11121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产程管理的质量管理与绩效评估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质量管理体系建立与实施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绩效评估方法与实践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质量管理与绩效评估关系探讨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通过产程管理的质量管理和绩效评估，提升医院的服务水平和患者满意度，增强医院竞争力。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提高母婴安全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通过优化产程管理，降低母婴并发症的发生率，提高母婴安全水平。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规范产程管理流程，提高医护人员的专业技能和应急处理能力，从而提升整体医疗质量。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9824" b="198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包括产前检查、分娩过程、产后护理等各个环节的管理和优化。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产程管理流程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绩效评估与持续改进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针对医护人员的专业技能和应急处理能力进行培训，提高医护人员的整体素质。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通过对患者及其家属的满意度进行调查，了解患者对医院服务的评价和需求，为改进服务提供依据。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建立科学的绩效评估体系，对产程管理的质量和效果进行评估，并根据评估结果进行持续改进。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产程管理概述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产程定义及阶段划分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第一产程：从规律宫缩开始到宫口开全（10cm），可分为潜伏期和活跃期。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阶段划分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产程定义：产程是指从孕妇出现规律宫缩到胎儿娩出的全过程，一般分为三个阶段：第一产程、第二产程和第三产程。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第二产程：从宫口开全到胎儿娩出，一般初产妇需要1-2小时，经产妇通常数分钟即可完成。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第三产程：从胎儿娩出到胎盘娩出，一般需要5-15分钟，不超过30分钟。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确保母婴安全，提高分娩质量，降低并发症发生率，提高产妇满意度。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根据产妇的自身条件和胎儿情况，制定个体化的产程管理计划。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及时干预原则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在产程出现异常时，应及时进行干预，确保母婴安全。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多学科团队协作，共同为产妇提供全面的医疗服务。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新生儿科医生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负责新生儿的评估和护理，处理新生儿异常情况。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在需要时为产妇提供镇痛和麻醉服务，确保手术安全。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负责产妇的日常护理和监测，执行医嘱，协助医生处理异常情况。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产科医生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负责全面评估产妇和胎儿情况，制定分娩计划，处理异常情况。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协助产妇进行分娩，监测产程进展和胎儿情况，提供心理支持。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关键参与人员及职责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质量管理体系建立与实施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确定质量管理目标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根据医院和科室的实际情况，制定符合实际的质量管理目标，如降低剖宫产率、提高自然分娩率等。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明确实现目标的具体措施、时间表和责任人，确保计划的可行性和有效性。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资源保障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合理配置人力、物力和财力资源，为质量管理计划的实施提供有力保障。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制定质量管理计划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确定关键绩效指标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根据质量标准，确定能够反映产程管理质量的关键绩效指标，如产程时间、产后出血率、新生儿窒息率等。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建立数据收集和报告机制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建立定期收集和报告相关数据的机制，以便及时发现问题并采取相应的改进措施。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制定质量标准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参照国际和国内相关指南和标准，结合医院和科室的实际情况，制定科学合理的质量标准。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明确质量标准和指标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通过对产程管理过程中的关键环节进行实时监控，确保各项操作符合质量标准和指标要求。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对收集的数据进行深入分析，发现存在的问题和潜在风险，及时向相关人员反馈并提出改进建议。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根据数据分析结果和反馈意见，对产程管理的流程、操作规范等进行持续改进，提高质量管理的效果。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实施过程监控与改进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绩效评估方法与实践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https://d.book118.com/538011121131006034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2024-09-13T10:21:38.309</cp:lastPrinted>
  <dcterms:created xsi:type="dcterms:W3CDTF">2024-09-13T02:21:38Z</dcterms:created>
  <dcterms:modified xsi:type="dcterms:W3CDTF">2024-09-13T02:21:40Z</dcterms:modified>
</cp:coreProperties>
</file>