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8964-34C2-4F21-A5E8-567D7EEF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1A54D-3E24-4556-BE1A-4D5C36BC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37908-8745-4745-985F-5AF9EF22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23277-D18E-4DAD-B28C-A5D57E31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B9CD51-5F94-4BE1-8DB8-F7623223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04FE0-B59B-4BAF-919D-B60CDE8B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3B95C-C434-479A-B0C4-EC20F49F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B161D-4A82-4B7C-B5AA-B8C2B318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B8443-DE34-4C5D-827F-BE444D13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016D1-2D85-498D-8B2E-D411F894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8A14-357D-443D-AC53-A1ABC34AD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2032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仿生家具设计案例介绍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仿生家具设计的技术实现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仿生家具设计的市场前景与挑战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3. 生态理念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仿生家具强调环保和可持续发展，降低对自然资源的消耗，减少对环境的破坏。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仿生家具设计是指模仿自然生物的形态、结构、色彩、纹理等特征，将这些元素融入到家具设计中，创造出具有自然美感和生态理念的家具。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自然美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仿生家具将自然元素融入设计，展现出自然的美感，给人以亲近自然的感受。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功能性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仿生家具不仅具有观赏价值，还具备实用性，满足人们的生活需求。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仿生家具能够美化家居环境，提升居住品质，让人们的生活更加舒适和健康。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仿生家具设计符合环保理念，减少对自然资源的依赖，降低能耗和碳排放，有利于实现可持续发展。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仿生家具设计需要设计师具备创新思维和想象力，能够激发人们的创造力，推动设计行业的发展。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仿生家具设计的历史可以追溯到古代，当时的人们已经开始模仿自然形态制作家具。随着工业化和现代化的发展，仿生家具设计逐渐被重视和应用。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多元化设计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设计师不断探索新的仿生元素和设计手法，使仿生家具呈现出多元化的发展趋势。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市场需求增长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随着人们对生活品质和环保意识的提高，对仿生家具的需求逐渐增加，推动了仿生家具市场的发展。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技术进步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现代技术的发展为仿生家具设计提供了更多的可能性，如新材料、新工艺的应用。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借鉴自然界的生物形态，将椅子设计成类似于自然界中树木、石头等自然形态，以营造出自然、舒适和和谐的家居环境。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采用环保材料，如木材、竹材等，椅子形状模仿自然形态，线条流畅，舒适度高，同时具有艺术美感。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适用于家庭、办公室、咖啡厅等场所，提供舒适和自然的坐姿体验。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仿生家具设计案例一：模仿自然形态的椅子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采用耐用材料，如玻璃、金属等，桌子形状独特，具有创意和想象力，同时兼具实用性和装饰性。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以动物形态为灵感，将桌子设计成类似于动物形象，如鱼、鸟、鹿等，以增加家居的趣味性和艺术感。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适用于家庭、餐厅、咖啡厅等场所，提供独特的用餐或工作体验。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58" r="2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90" r="1499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仿生家具设计案例二：模仿动物形态的桌子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仿生家具设计案例三：模仿植物形态的灯具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以植物形态为灵感，将灯具设计成类似于植物形象，如花、叶、果实等，以营造出温馨、自然的家居氛围。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采用节能环保材料，如LED灯具、环保塑料等，灯具形状独特，光线柔和，同时兼具装饰性和功能性。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适用于家庭、办公室、咖啡厅等场所，提供温馨和自然的照明体验。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适用于家庭、办公室等场所，提供充足的储物空间和装饰效果。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借鉴建筑物的形态和结构特点，将书架设计成类似于建筑物的形象，以增加书架的稳定性和装饰性。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采用耐用材料，如木材、金属等，书架结构牢固，可容纳大量书籍和装饰品，同时具有创意和艺术美感。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仿生家具设计案例四：模仿建筑形态的书架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仿生家具设计的技术实现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自然材料：如木材、竹材、石材等，强调与自然的和谐统一。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加工技术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现代技术：如3D打印、数控机床加工、真空吸附等，提高生产效率和精度。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高科技材料：如塑料、金属、玻璃等，用于实现复杂结构和多功能性。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传统工艺：如木工、雕刻、铸造等，保持手工艺的独特韵味。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材料选择与加工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https://d.book118.com/538012032072006036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2024-09-15T21:45:23.151</cp:lastPrinted>
  <dcterms:created xsi:type="dcterms:W3CDTF">2024-09-15T13:45:23Z</dcterms:created>
  <dcterms:modified xsi:type="dcterms:W3CDTF">2024-09-15T13:45:25Z</dcterms:modified>
</cp:coreProperties>
</file>