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5EE1F-B2AA-44B2-98C1-3B15A50B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C9A3A-C599-4DC2-BE41-378AFD4C1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FD825-999C-4A91-BB9D-10606BA3F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FFB3D-4932-4007-B402-EC2F5CDB4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356F7-2749-4299-999C-73B29D4D9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B7D85-2DA0-43A6-93EE-28E16FC7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FF1C0A-7F8C-4502-8A5D-389D02600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F935B-3EEC-44FF-8D2A-4004890A9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6125B-2E83-4265-A3FF-523B6EA19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33374-9722-4A00-908E-48979FF11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F1185-34F5-43AD-99A3-A2834F3E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3001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胃残余量测定护理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胃残余量测定方法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胃残余量测定的临床意义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胃残余量测定的护理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随着医疗技术的进步，胃残余量测定在临床护理中越来越受到重视，成为评估病人病情和制定护理方案的重要依据。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胃残余量测定是评估危重病人消化系统功能的重要手段，有助于了解病人营养状况和病情进展。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胃残余量测定能够及时发现病人消化系统异常，有助于预防并发症的发生。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通过胃残余量测定，医护人员可以了解病人营养需求和摄入情况，为病人提供个性化的护理方案，促进病人的康复。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胃残余量测定方法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插管法是通过将一根导管插入胃部，直接抽取胃内容物进行测量的方法。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插管法具有直接、准确的特点，但操作较为复杂，可能会给患者带来不适和创伤。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369" b="736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插管法适用于需要精确测量胃内容物的情况，如胃排空障碍患者的诊断和治疗。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2" b="1211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超声波法是通过高频超声波扫描胃部，根据超声波的回声信号测量胃内容物的方法。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超声波法具有无创、无痛、无辐射的特点，操作简便，适用于大多数患者。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超声波法可以实时监测胃排空情况，对于评估患者病情和调整治疗方案具有重要意义。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91" b="38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X线法是通过X射线扫描胃部，根据胃内物质的密度和分布情况测量胃内容物的方法。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X线法具有操作简便、测量结果可靠的特点，但存在辐射风险，不宜频繁使用。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X线法适用于需要了解胃内物质分布和密度的情况，如胃内异物或肿瘤的诊断。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胃残余量测定的临床意义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https://d.book118.com/538013001113006047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2024-09-29T01:52:34.621</cp:lastPrinted>
  <dcterms:created xsi:type="dcterms:W3CDTF">2024-09-28T17:52:34Z</dcterms:created>
  <dcterms:modified xsi:type="dcterms:W3CDTF">2024-09-28T17:52:36Z</dcterms:modified>
</cp:coreProperties>
</file>