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0E7F53-577F-4C41-99CA-B8B52F101E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A60215-CDE7-4AB9-9FC9-EB0B738477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D575D7-D583-4323-A5A5-9FD9C47826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17EAE0-4367-4D12-9597-57825C7E2F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F61BF5-C22B-4AEF-A90F-FACA3E7DA1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971476-8A41-4DBF-9A29-EEF852AB23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63564D-E2E2-42A6-B5FF-52AFA9B964F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6F997B-2E86-4022-A9ED-14E49C86FD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EBA01E-33DC-4392-97E7-C74EDF8706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46515A-9008-44DF-9D3E-0A3BD73A37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7EB10B-A39B-4B3E-8762-5C9F635B3F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013076077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alpha val="100000"/>
                  </a:schemeClr>
                </a:solidFill>
                <a:latin typeface="Microsoft Yahei"/>
                <a:ea typeface="Microsoft Yahei"/>
                <a:cs typeface="Microsoft Yahei"/>
              </a:rPr>
              <a:t>黄安基点的运动合成课件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黄安基点简介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运动合成基本原理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黄安基点的运动合成实例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黄安基点运动合成的挑战与解决方案</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黄安基点运动合成的未来发展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黄安基点简介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黄安基点是用于描述物体运动合成的一个基本概念。</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黄安基点是指在运动合成中，选定一个固定的点作为参考点，其他物体的运动都相对于这个点进行描述。这个参考点就被称为黄安基点。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黄安基点的定义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黄安基点在物理学、工程学和航空航天领域有广泛应用。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在物理学中，黄安基点常被用于描述物体之间的相对运动。在工程学中，黄安基点被广泛应用于机械系统、机器人和自动化设备的运动控制。在航空航天领域，黄安基点对于飞行器的导航和控制至关重要。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黄安基点的应用领域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黄安基点是理解和分析物体运动的关键，尤其在复杂运动系统中。</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选择适当的黄安基点，可以简化对物体运动的描述和分析。特别是在处理涉及多个物体相互运动的复杂系统时，黄安基点能够帮助我们更好地理解和预测系统的行为。正确选择和使用黄安基点对于解决实际问题具有重要的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黄安基点的重要性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运动合成基本原理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运动合成是指将多个运动序列按照一定的规则和逻辑组合在一起，生成一个新的运动序列的过程。</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运动合成的基本原理包括时间同步、空间对齐、运动匹配等，以确保合成的运动序列在时间上连贯、空间上一致，且与原始运动序列在风格和特征上相匹配。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运动合成的定义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10411" r="1041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5197" b="1519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运动合成的基本方法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基于关键帧的合成方法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通过提取原始运动序列中的关键帧，并对其进行相应的变换和调整，以实现运动序列的合成。</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基于运动轨迹的合成方法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根据运动物体的运动轨迹，通过插值和拟合等技术手段，生成新的运动轨迹，进而合成运动序列。</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基于机器学习的方法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利用机器学习算法对大量运动序列进行学习，并自动生成新的运动序列。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黄安基点是指黄安在音乐、舞蹈等领域所创作的具有代表性的作品或风格特点，运动合成在黄安基点中的应用主要是通过合成黄安的经典动作或舞蹈片段，以再现其独特的艺术风格和表现形式。</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在黄安基点的运动合成中，需要充分考虑黄安的艺术风格和表现特点，如动作的力度、节奏感、空间布局等，以确保合成的运动序列能够准确地传达黄安的艺术精髓。</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通过运动合成技术，可以实现对黄安经典动作的数字化再现和创意性改编，为黄安艺术的传承和发展提供新的思路和方法。</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20886" b="20886"/>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1836" r="11836"/>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11836" r="11836"/>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运动合成在黄安基点中的应用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黄安基点的运动合成实例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https://d.book118.com/538013076077006043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2024-09-23T05:17:58.289</cp:lastPrinted>
  <dcterms:created xsi:type="dcterms:W3CDTF">2024-09-22T21:17:58Z</dcterms:created>
  <dcterms:modified xsi:type="dcterms:W3CDTF">2024-09-22T21:18:00Z</dcterms:modified>
</cp:coreProperties>
</file>