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1E66BF-C88B-481E-A33C-60BD2EB57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B7EF0F-A71B-42EE-B710-F4D452EA7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A3319E-3D0B-4F5D-BC50-1879FCBE0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289678-3014-4E5A-B37A-A4BA9E36F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729414-2BAD-4F2A-9DC0-2C95A59B93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2E7C34-2D12-427F-B6E7-2ABA6AFA95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511BB4-09B6-4C37-BF7A-E37417B271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2FD3C2-CD23-4F0C-B482-A469F90883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C9093F-71BB-4AAA-A998-5442C9A1CC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848DE4-0FC4-4BFC-90FB-F2954544E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647DB-309B-46D7-81C7-E932B0605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1400106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媒体与文化产业研究案例分析</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2024-01-21</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媒体与文化产业概述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案例分析一：电影产业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案例分析二：音乐产业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案例分析三：出版产业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案例分析四：游戏产业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促进媒体与文化产业的融合发展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通过案例分析，探讨媒体与文化产业在内容、技术、市场等方面的融合路径和模式，推动产业间的协同创新。</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提升媒体与文化产业的国际竞争力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通过对比国内外典型案例，分析我国媒体与文化产业的竞争优势和不足，提出提升国际竞争力的策略和建议。</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探讨媒体与文化产业的现状和发展趋势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通过对典型案例的深入分析，揭示媒体与文化产业的内在规律和发展动向，为相关企业和政策制定者提供参考。</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378" r="2237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案例分析以具体的事实和数据为基础，能够为理论研究和政策制定提供实证支持，增强研究的可信度和说服力。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提供实证支持</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通过对案例的深入分析，可以揭示媒体与文化产业的内在规律和发展逻辑，有助于把握产业的发展趋势和未来走向。</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揭示内在规律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案例分析可以展示不同企业和项目在媒体与文化产业中的创新实践和成功经验，激发研究者和实践者的创新思维和灵感。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启发创新思维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通过案例分析，可以促进不同企业和项目之间的经验分享和交流合作，推动媒体与文化产业的协同发展。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促进经验分享</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媒体与文化产业概述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92" b="53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媒体产业是指通过各种传播手段，向大众传递信息、知识和娱乐等内容的产业。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根据传播手段和内容的不同，媒体产业可分为新闻出版、广播电视、电影、互联网等子产业。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媒体产业的定义与分类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文化产业是指生产、销售以文化为主要内容的产品和服务的产业。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根据文化内容和形式的不同，文化产业可分为文化创意、文化旅游、演艺娱乐、工艺美术等子产业。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文化产业的定义与分类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相互依存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媒体产业是文化产业的重要传播渠道，而文化产业则为媒体产业提供了丰富的内容资源。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相互促进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媒体产业的发展推动了文化产业的繁荣，而文化产业的创新则不断为媒体产业提供新的发展机遇。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融合趋势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随着数字化、网络化等技术的不断发展，媒体产业与文化产业之间的界限逐渐模糊，呈现出融合发展的趋势。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媒体与文化产业的关系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案例分析一：电影产业</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当代电影产业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数字化、互联网和流媒体技术的兴起，对电影产业产生了深远影响。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早期电影产业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从无声电影到有声电影的过渡，以及好莱坞黄金时代的兴起。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电影产业的全球化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随着技术的进步，电影产业逐渐全球化，跨国合作与竞争成为常态。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电影产业的发展历程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全球电影票房收入持续增长，新兴市场成为重要增长点。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票房收入与市场规模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多样化的电影类型和受众群体，满足不同人群的观影需求。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电影类型与受众群体</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数字化、虚拟现实、增强现实等技术为电影创作和观影体验带来新的可能性。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技术创新对电影产业的影响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电影产业的现状与趋势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好的故事和创意是吸引观众的关键，注重内容创新和品质提升。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优质内容创作</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有效的营销策略和宣传手段，提高电影的知名度和吸引力。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强大的营销推广</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除了票房收入，电影还可以通过版权销售、衍生品开发等渠道实现多元化盈利。</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多元化的收入来源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跨国合作与交流有助于拓展电影市场，提高电影的国际影响力。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国际合作与交流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电影产业的成功因素分析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案例分析二：音乐产业</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06" r="390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早期音乐产业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以唱片销售为主导，音乐创作、录制和发行都集中在少数大型唱片公司手中。</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数字音乐革命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随着互联网和数字技术的发展，数字音乐逐渐取代实体唱片，音乐传播方式发生根本性变革。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流媒体时代</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音乐流媒体平台的兴起，改变了人们的听歌方式和音乐产业的商业模式。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音乐产业的发展历程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https://d.book118.com/538014001061006041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2024-09-20T05:50:27.605</cp:lastPrinted>
  <dcterms:created xsi:type="dcterms:W3CDTF">2024-09-19T21:50:27Z</dcterms:created>
  <dcterms:modified xsi:type="dcterms:W3CDTF">2024-09-19T21:50:29Z</dcterms:modified>
</cp:coreProperties>
</file>