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4D733-B280-44D9-9077-F66E83B6E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EF00-A608-4BA7-88F0-831DD5B3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F0962-D1D7-4F7A-A180-585D434F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A2B36-65BB-4DAA-B3C5-593EB90A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70BAA-27E5-4221-B2EF-221D8BE99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2405A-15EF-477F-8F8B-838561C8D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3D8E3-DA60-48BB-9BB1-BC3FDC6EB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E4547-9EC2-4627-809B-E28A5300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6BF34-16B9-4E02-B4D2-D7A34669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CA20F-B114-4BB4-AC5D-2996ED47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D9036-1849-4362-8438-38D59CBA9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6070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现代物流系统的运作机制</a:t>
            </a:r>
            <a:endParaRPr lang="en-US" sz="4950" b="1">
              <a:solidFill>
                <a:srgbClr val="1B1B1B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ONE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KEEP VIEW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现代物流系统概述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物流系统的运作流程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物流系统的技术应用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物流系统的发展趋势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物流系统的挑战与解决方案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现代物流系统概述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现代物流系统是以信息技术为支撑，通过整合运输、仓储、配送等功能，实现物品从供应商到最终消费者的有效流动和存储的体系。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高效、快速、准确、智能化，满足客户个性化需求，降低企业运营成本。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信息管理系统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物流系统的组成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负责物品的远程和短途运输，包括陆运、海运、空运和管道运输等。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负责物品的存储和保管，包括仓库选址、库存管理、货物保管等。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负责物品的末端配送，包括订单处理、拣选、包装、配送等。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负责物流信息的收集、处理、分析和反馈，包括订单管理、运输跟踪、仓储管理等。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物流系统的功能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通过合理的运输安排，确保物品能够快速、安全地到达目的地。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通过科学的库存管理和货物保管，保证物品的质量和安全。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通过高效的末端配送，满足客户的个性化需求，提高客户满意度。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通过实时的信息收集、处理和分析，提高物流系统的运作效率和准确性。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运输功能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仓储功能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配送功能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信息管理功能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物流系统的运作流程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物流系统接收客户订单，并进行初步审核，确保订单的有效性和准确性。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订单接收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订单分类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订单分配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根据订单的紧急程度、配送地址等因素对订单进行分类，以便后续处理。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将订单分配给相应的仓库或配送中心，以便进行后续操作。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订单处理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货物到达仓库后，进行验收、核对数量和质量，确保无误后入库。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货物入库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对货物进行分类、编号、上架，并实时更新库存信息，确保库存准确性。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根据订单需求，进行拣货、打包、出库等操作，确保货物按时配送。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货物出库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车辆调度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根据货物出库情况，合理调度车辆，确保运输效率。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路线规划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根据目的地和交通状况，规划最佳运输路线，减少运输时间和成本。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在途管理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对在途车辆进行实时监控，确保货物安全、准时到达目的地。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运输管理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根据订单要求和运输情况，制定合理的配送计划。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配送计划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按照配送计划，将货物按时送达客户手中，并完成签收。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配送执行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收集客户反馈信息，对配送服务进行改进和优化。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配送反馈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配送管理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实现物流系统内部及与其他相关方的信息共享，提高物流运作效率。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数据采集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通过各种信息技术手段，实时采集物流运作过程中的数据信息。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对采集的数据进行整理、分析、挖掘，为物流决策提供支持。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物流系统的技术应用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通过射频识别、传感器、全球定位系统等技术，实现物品与互联网的连接，实时监控物品的位置、状态和运输情况，提高物流运作的透明度和效率。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物联网技术在物流系统中的应用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在仓储管理、运输监控、智能配送等方面发挥重要作用，例如实现自动化入库、出库、盘点，实时跟踪货物运输轨迹，提高物流效率和准确性。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物联网技术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https://d.book118.com/538016070124006030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2024-09-07T10:47:36.462</cp:lastPrinted>
  <dcterms:created xsi:type="dcterms:W3CDTF">2024-09-07T02:47:36Z</dcterms:created>
  <dcterms:modified xsi:type="dcterms:W3CDTF">2024-09-07T02:47:38Z</dcterms:modified>
</cp:coreProperties>
</file>