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E804D-F3B5-4659-AED9-543D9AD0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330BF-8AFB-463E-96C6-FF1BE5252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DAE1F-F17D-4134-A9E0-7A85BD6BE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1409E-395A-4F1E-8A50-AB7B38445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B48F1-EC48-41AB-A968-BB42C5F0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9AE93-C935-450E-B228-750A16653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6E76D-0DFB-48C1-899B-69769282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6E182-085D-4CCF-937A-B7F149823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EE28B-4A69-4B09-B27B-EBC9F707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2A845-8FAB-41F1-BF96-C4671776A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880A2-3C2A-43F7-BCFD-58E46319A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7051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中医护理在临床实践中的应用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中医护理面临的挑战与对策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中医护理的基本理念之一，强调人体是一个有机整体，各个部分相互关联、相互影响。在护理过程中，需要全面考虑患者的生理、心理、社会等方面的状况，采取综合性的护理措施，以达到最佳的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还体现在对病因、病理的认识上，认为人体内部和外界环境之间存在着相互关系，疾病的发生和发展是内外因素相互作用的结果。因此，在护理过程中需要全面了解患者的病因、病理情况，采取针对性的护理措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辨证施护是中医护理的又一基本理念，强调根据患者的具体病情和体质状况，采取个性化的护理措施。通过对患者的症状、体征、舌象、脉象等进行分析，辨别出不同的证候类型，制定相应的护理计划和措施。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辨证施护要求护理人员具备扎实的中医理论基础和临床经验，能够准确判断患者的证候类型，采取相应的护理措施。同时，还需要根据患者的具体情况进行动态调整，以适应病情的变化。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三因制宜是中医护理的基本原则之一，强调根据患者的具体情况制定适宜的护理方案。三因制宜包括因人制宜、因地制宜、因时制宜三个方面。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人制宜是根据患者的年龄、性别、体质、生活习惯等个体差异，制定适宜的护理方案。因地制宜是根据患者所处的地理环境、气候条件等地域差异，制定适宜的护理方案。因时制宜是根据不同的季节、时辰等时间差异，制定适宜的护理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三因制宜要求护理人员具备灵活应变的能力，能够根据患者的具体情况及时调整护理方案，以达到最佳的护理效果。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90" b="869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中医护理在临床实践中的应用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通过刺激穴位，调节气血，达到治疗疾病的目的。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针灸护理是中医护理中的一种重要手段，通过刺激人体穴位，调节气血、阴阳平衡，从而达到治疗疾病的目的。针灸可以用于治疗各种疼痛、神经功能失调、消化系统疾病等。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通过手法按摩，舒缓肌肉疲劳，缓解疼痛。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推拿护理是中医护理中的一种常见手段，通过手法按摩，舒缓肌肉疲劳、缓解疼痛，改善局部血液循环。推拿可以用于治疗各种肌肉疲劳、颈肩疼痛、腰腿疼痛等。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利用中药的特性，调节人体机能，达到预防和治疗疾病的目的。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中药护理是中医护理中的重要组成部分，通过利用中药的特性，调节人体机能，达到预防和治疗疾病的目的。中药护理可以用于各种慢性病、虚症、炎症等的治疗和调理。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通过拔罐的方式刺激穴位和经络，促进气血流通，缓解疼痛。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拔罐护理是中医护理中的一种常见手段，通过拔罐的方式刺激穴位和经络，促进气血流通、舒缓肌肉疲劳和缓解疼痛。拔罐可以用于治疗各种肌肉疼痛、关节疼痛等。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https://d.book118.com/538017051044006027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2024-09-05T03:01:42.039</cp:lastPrinted>
  <dcterms:created xsi:type="dcterms:W3CDTF">2024-09-04T19:01:42Z</dcterms:created>
  <dcterms:modified xsi:type="dcterms:W3CDTF">2024-09-04T19:01:44Z</dcterms:modified>
</cp:coreProperties>
</file>