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2E0DA-0AD0-4CAB-9110-E73A2BC63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61B703-5BD9-48E6-BED2-B3D074CE6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284821-6E4E-41AA-97AA-F98C3B245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49537D-1F33-4F0D-B340-4DA710011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0F143A-6BF3-4721-8CC9-EC2B45099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DEE913-544B-4675-A543-A1CEF036C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1A0D88-7A5A-453C-8F58-09F03315E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E468F3-9387-4BDB-9F40-204C7AF3F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3F0E51-E6EC-4C5E-BD99-C365A3CA0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CEA5E3-98C7-450B-8E79-678953B50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1AD3B5-BBF2-4AC8-B726-8AB3726DB3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2007211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提升预期成果的可行性方案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提升预期成果的策略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提升团队能力的途径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优化流程与提高效率的方法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持续改进与反馈机制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介绍当前所面临的问题或挑战，如业绩下滑、市场竞争激烈等。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分析导致问题的主要原因，如内部管理不善、外部环境变化等。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通过改进方案，提高公司或团队的业绩水平。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4541" r="454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提升业绩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优化产品或服务，使其在市场上更具竞争力。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增强竞争力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9824" b="1982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确保改进方案具有长期效益，为公司或团队的可持续发展奠定基础。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提升预期成果的策略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确保目标明确、具体，能够量化评估，以便于跟踪和调整。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确定清晰、可衡量的目标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根据实际情况和资源，设定合理的期望值，避免过高或过低。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设定合理的期望值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明确每个成员在实现目标过程中的责任和分工，确保工作顺利进行。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明确责任与分工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明确目标与期望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根据目标，制定具体的实施计划，包括时间表、任务分配、资源需求等。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考虑风险与挑战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在制定计划时，充分考虑可能遇到的风险和挑战，并制定应对措施。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调整与优化计划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根据实际情况，及时调整和优化实施计划，以确保目标的顺利实现。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制定实施计划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根据目标和实施计划，合理分配人力、物力、财力等资源。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合理分配资源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根据实际需要，不断优化资源配置，提高资源利用效率。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如有需要，积极寻求外部支持，如合作伙伴、专家咨询等。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寻求外部支持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资源分配与优化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识别潜在风险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在实施过程中，及时识别潜在的风险和问题。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持续监控与改进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对实施过程进行持续监控，及时发现问题并进行改进，确保目标的顺利实现。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制定风险应对措施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针对识别到的风险，制定相应的应对措施，降低风险影响。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提升团队能力的途径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定期开展内部培训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外部培训与进修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制定个人发展计划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提供学习资源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培训与发展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3808" r="1380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73" r="1667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组织定期的内部培训，提高团队成员的专业技能和知识水平。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鼓励团队成员参加外部培训、研讨会和进修课程，以拓展视野和获取新知识。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为团队成员制定个人发展计划，帮助他们明确职业发展方向和目标。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提供必要的学习资源，如图书、在线课程和行业报告等，方便团队成员自主学习。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472" b="847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583" r="958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设立绩效奖励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非物质奖励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激励制度透明化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及时反馈与调整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激励与奖励机制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根据团队成员的工作表现，设立绩效奖励，激励他们更加努力地工作。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确保激励制度的透明化，让团队成员清楚了解奖励标准和评定方式，增加公平感和参与度。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除了物质奖励外，非物质奖励如表扬、晋升机会等也能激发团队成员的积极性和工作动力。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及时对团队成员的工作表现给予反馈，并根据实际情况调整奖励机制，确保其有效性和公平性。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https://d.book118.com/538020072116006034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2024-09-13T06:37:51.917</cp:lastPrinted>
  <dcterms:created xsi:type="dcterms:W3CDTF">2024-09-12T22:37:51Z</dcterms:created>
  <dcterms:modified xsi:type="dcterms:W3CDTF">2024-09-12T22:37:53Z</dcterms:modified>
</cp:coreProperties>
</file>