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6A61A-8F26-43D5-A467-0CCC2D740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9DC2F-1AC1-48F3-9FCB-ECACA93BE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44DEC-A452-4227-810F-256B0A758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F7073-A276-425D-857D-C809B93F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357384-D70A-4D55-A844-A4F55C08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68DCC-A9E7-4E8B-B63F-631A05BA0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BB484-885B-4421-BF9E-0B885E5C5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845D3-B35E-475E-A5D4-7699495EE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4FF92-5DE9-4400-89D2-CBE0DE22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DAC8D-7D62-497E-A42C-8CF9CCA9D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C8275-6B46-42C4-853F-B0CBFB71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0134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师德建设汇报材料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师德建设背景与意义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师德建设的目标与内容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师德建设实施过程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师德建设成果展示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未来师德建设规划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师德建设背景与意义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教师职业道德存在不足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在现实中，部分教师存在师德缺失的问题，如不负责任、不尊重学生等，影响了教育质量。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教育改革对师德提出新要求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教育改革要求教师不仅具备专业知识和技能，还要具备良好的师德，以培养学生的全面发展。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社会对师德期望不断提高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随着社会的发展和教育的普及，社会对教师的道德期望越来越高，师德成为衡量教师素质的重要标准。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42" b="7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提升教师职业道德素质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加强师德建设有助于提升教师的职业道德素质，增强教师的责任感和使命感。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树立良好教育形象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优秀的师德表现能够树立教师的良好形象，增强学生对教师的信任和尊重。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良好的师德有助于提高教师的教学质量，从而提升整体教育水平。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师德评价标准不统一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各地区、各学校的师德评价标准不统一，导致评价结果存在差异。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部分教师师德意识淡薄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一些教师对师德的重要性认识不足，缺乏对学生负责的态度。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师德培训机制不完善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现有的师德培训机制不够完善，缺乏系统性和针对性。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当前师德现状分析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师德建设的目标与内容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提高教师职业素养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加强师德建设，有助于提高教师的职业素养，增强教师的责任感和使命感。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促进教育公平与质量提升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良好的师德有助于教师关注每一个学生，促进教育公平，同时提高教育质量。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培养教师良好的道德品质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通过师德建设，使教师具备高尚的道德品质，为学生树立榜样，引领社会风尚。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2028" r="2202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通过评选、表彰优秀教师，树立师德典范，发挥榜样作用。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树立师德典范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完善师德考核机制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将师德教育纳入教师培训体系，提高教师的道德意识和素养。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建立科学的师德考核机制，将师德表现作为教师评价的重要内容。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组织开展形式多样的师德教育活动，如师德演讲、师德论坛等，激发教师的道德情感。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开展师德教育活动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开发专门的师德培训课程，针对教师的实际需求，提高培训的针对性和实效性。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完善师德培训课程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为每位教师建立师德档案，记录教师的师德表现和成长轨迹，促进教师自我完善。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建立师德档案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制定具体的师德考核标准，定期对教师进行师德评价，并将评价结果作为职称晋升、评优评先的重要依据。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强化师德考核评价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具体建设措施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https://d.book118.com/538020134066006027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2024-09-05T10:05:17.828</cp:lastPrinted>
  <dcterms:created xsi:type="dcterms:W3CDTF">2024-09-05T02:05:17Z</dcterms:created>
  <dcterms:modified xsi:type="dcterms:W3CDTF">2024-09-05T02:05:19Z</dcterms:modified>
</cp:coreProperties>
</file>