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F3408-702A-4ED6-8BCD-78AECC79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2664-2C1B-43DC-893A-AD2908E4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AEE71-0CE4-4C3D-905E-72D32140B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22E64-8023-4A01-AF98-212A73D3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99DEC-3BDD-4545-8106-7EFB5E85B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08608-EFB8-4583-8BF3-796732D1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30DCC-8ACB-415F-88F6-B9068AE6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EDB9E-A320-4F07-A75F-1F87CEF11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1463A-1CE1-4AB2-88D7-3108A042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6D38-F7A0-4437-87BC-5EDF077DB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2425D-DDF1-46FA-B0A0-59A9E5D1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1031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清洁能源行业中的产品设计与创新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创新策略与实践案例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智能化技术在产品设计中的应用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绿色设计理念在清洁能源产品中的应用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行业背景与发展趋势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政策支持推动行业发展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各国政府纷纷出台清洁能源政策，推动清洁能源产业的快速发展。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技术创新降低成本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随着技术的进步和不断创新，清洁能源的生产成本逐渐降低，使得清洁能源更加具有市场竞争力。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清洁能源占比逐年提升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随着全球对环境保护的重视，清洁能源在能源消费中的占比逐年提升，如风能、太阳能等。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737" r="4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37" r="4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政策法规对行业影响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各国政府制定的环保政策对清洁能源行业的发展起到重要推动作用，如减少化石能源的使用、提高清洁能源占比等。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补贴政策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政府通过对清洁能源项目给予财政补贴、税收优惠等支持，降低清洁能源的开发和运营成本。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建立清洁能源市场机制，如碳排放权交易、绿色电力证书等，促进清洁能源的消纳和发展。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不断投入研发力量，探索新的清洁能源技术，提高能源利用效率和环保性能。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新技术研发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推动清洁能源与互联网、人工智能等产业的融合发展，提升清洁能源产业的智能化水平。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加强国际间的技术交流和合作，共同应对全球能源和环境挑战，推动清洁能源产业的全球发展。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技术创新与产业升级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产品设计原则与方法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产品设计应追求高效能，确保在使用过程中能最大限度地减少能源消耗。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201" r="3120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在产品设计中，应优先选择低碳排放的技术和方案，以降低对环境的影响。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低碳排放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积极采用可再生能源，如太阳能、风能等，作为产品的动力来源，提高产品的环保性能。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节能环保理念贯彻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产品设计应注重实用性，确保产品能满足用户的实际需求。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产品操作应简单易懂，避免用户在使用过程中产生困惑。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从用户的角度出发，关注产品使用的舒适性，如噪音控制、温度调节等。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功能性与人性化设计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环保材料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优先选择可降解、无毒无害的环保材料，降低产品对环境的影响。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在产品设计中考虑材料的可回收性，提高资源的利用率。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耐久性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选择耐久性强的材料，延长产品使用寿命，减少更换频率和废弃物产生。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材料选择与环保要求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创新策略与实践案例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研发具有高能量密度、长寿命、快速充电等特性的电池技术，提高清洁能源产品的续航能力。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高效能电池技术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开发高效、安全、可靠的储能技术，解决清洁能源波动性和不稳定性的问题，提升电网接纳能力。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先进储能技术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应用人工智能、大数据等技术，实现清洁能源产品的智能化控制，提高能源利用效率和用户便利性。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研发新技术，提高产品性能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引入精益生产理念和方法，优化生产流程，减少浪费，提高生产效率和产品质量。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自动化与智能制造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采用自动化生产线和智能制造技术，降低人力成本，提高生产效率和产品一致性。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优化供应链管理，降低原材料和零部件成本，确保产品按时交付。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优化生产流程，降低成本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https://d.book118.com/538021031007006036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2024-09-15T03:41:51.154</cp:lastPrinted>
  <dcterms:created xsi:type="dcterms:W3CDTF">2024-09-14T19:41:51Z</dcterms:created>
  <dcterms:modified xsi:type="dcterms:W3CDTF">2024-09-14T19:41:53Z</dcterms:modified>
</cp:coreProperties>
</file>