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C0DEE-8EF3-4ABD-BF45-CD45F78BA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F16E6-3C46-46AB-BC74-0C3708F9D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F9B7-A393-49BF-8B3A-CE0B5357A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6DAFF-A080-4708-AF4E-B09B3D21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4CCA8-B263-4209-B3E4-98D612C9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E52E4-CEF4-48BB-BD8F-12F7675D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55B1B-D0DA-4BD0-AAD6-ACCA37E9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1DF54-6BA9-4714-9736-919620A1D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96B22-06FC-4553-B85E-5F631C24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0C6E4-4097-49C3-8863-9911B1E5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AF4A-43A8-48AD-A1D9-9FAB7311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1103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未来五年智能医疗行业公司转型计划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转型目标与战略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关键业务转型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组织与人才发展计划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预期成果与投资回报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3" r="325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14" r="33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预计未来五年内，市场规模将继续保持两位数增长，成为医疗行业的重要增长点。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当前智能医疗市场规模持续增长，受益于技术进步、政策支持和市场需求。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智能医疗行业竞争激烈，众多企业纷纷布局，包括科技巨头、初创企业和传统医疗设备制造商。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竞争格局呈现多元化、差异化特点，企业需通过技术创新、产品差异化和服务升级来提升竞争力。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未来五年智能医疗行业公司转型计划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客户需求多样化，包括智能化诊断、远程监控、健康管理等方面。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客户对智能医疗的接受度逐渐提高，对产品和服务的需求日益个性化、精细化。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转型目标与战略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加大研发投入，引进优秀研发人才，建立高效研发团队，提升公司在智能医疗领域的技术创新能力。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关注人工智能、大数据、云计算等新兴技术的发展，将其应用于医疗领域，提升医疗服务的智能化水平。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与高校、研究机构建立长期合作关系，共同开展技术研发和成果转化，提升公司的技术竞争力。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增强研发实力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建立技术合作机制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提升技术创新能力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加强产品质量管理，提高产品的稳定性和可靠性，满足客户需求。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拓展服务范围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在现有产品的基础上，不断拓展服务范围，提供更加全面、专业的医疗健康服务。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提升服务体验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关注用户体验，优化服务流程，提高服务响应速度，提升客户满意度。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拓展市场渠道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总结词：开拓国内市场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详细描述：深入挖掘国内市场需求，拓展销售渠道，提高产品在国内市场的覆盖率和占有率。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总结词：进军国际市场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总结词：合作共赢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详细描述：寻求与国内外优秀企业的合作机会，共同开拓市场，实现互利共赢。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详细描述：加强国际市场调研，制定针对性的市场开拓策略，提升产品在国际市场的竞争力。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加大品牌宣传力度，通过多种渠道提升品牌知名度和美誉度。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明确品牌定位，塑造专业、可靠的品牌形象，提升消费者对品牌的信任度。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强化品牌保护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加强品牌保护意识，采取有效措施防止品牌侵权行为，维护公司利益。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加强品牌建设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数字化转型将推动医疗行业从传统模式向数字化模式转变，实现医疗资源的优化配置和高效利用。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数字化转型将促进医疗服务的普及和可及性，提高医疗服务的质量和效率，改善患者就医体验。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593" r="1959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3471" r="234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78" r="97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数字化转型是未来智能医疗行业公司发展的必然趋势，通过数字化技术实现医疗服务的智能化、高效化和个性化。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智能化升级是未来智能医疗行业公司发展的关键环节，通过人工智能、大数据等技术手段提升医疗服务水平。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智能化升级将推动医疗行业从经验决策向数据决策转变，实现精准化、个性化的医疗服务。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038" b="50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智能化升级将促进医疗服务的智能化、自动化和高效化，提高医疗服务的质量和效率，降低医疗成本。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34" r="63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https://d.book118.com/538021103066006030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2024-09-07T00:20:46.385</cp:lastPrinted>
  <dcterms:created xsi:type="dcterms:W3CDTF">2024-09-06T16:20:46Z</dcterms:created>
  <dcterms:modified xsi:type="dcterms:W3CDTF">2024-09-06T16:20:48Z</dcterms:modified>
</cp:coreProperties>
</file>