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44C6EB0-2622-44E5-988A-72AC5FB4DEF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5B7980-EA63-49D5-9F73-23725F018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5F4298-BF2F-47C4-87C2-BAB34BE6B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F091C-C14C-46B3-833F-DBA6A5E84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654A5-EB38-409C-BCC8-41C1E646B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D0D2B7-C7DE-4164-9FD6-A39C43E9D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CA930E-DF0A-4756-9A0C-1DA778D99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C37BF6-1DCC-452D-8E5F-65A08CAF6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ED3C7B-B70C-44D5-AD96-D570A61FC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FE5B78-7232-4C26-A298-E09A5035B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9A0818-DE9A-4E5D-BBCE-34FA85544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66C792-F9A9-464C-AE02-93EC576BB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27EB28A-425E-4BE8-BB45-8628028A887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38957365-CBF5-4B19-8ED7-EDC9B18E11FA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22002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人际关系管理与沟通技巧培训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人际关系管理的重要性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沟通技巧的重要性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冲突解决技巧培训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团队合作意识的培养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情绪管理能力的提升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人际关系管理的重要性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人际关系管理的定义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人际关系管理是指在工作和生活中建立和维护良好关系的能力。通过有效的沟通和合作处理人际关系，可以促进团队的凝聚力和效率。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人际关系管理的优势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增强团队合作性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促进团队合作和凝聚力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提高工作绩效表现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提升工作效率和绩效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改善工作氛围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创造积极的工作氛围，降低冲突和压力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沟通不畅导致的误解和误会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信息传递不清晰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沟通频繁不及时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缺乏团队意识和合作精神的问题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缺乏团队视野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个人主义严重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人际关系管理的挑战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不同个性和观念导致的冲突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不同背景观念碰撞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沟通困难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人际关系管理的培训内容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冲突解决能力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人际关系管理的培训内容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有效的沟通方式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处理工作冲突的技巧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冲突解决能力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培养团队精神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控制情绪的重要性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沟通技巧的重要性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沟通技巧对人际关系的影响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沟通是人际关系的桥梁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建立基础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良好沟通建立信任基础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增进信任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有效沟通有助于团队协作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沟通的障碍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可能因语言不通导致误解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语言障碍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不同文化间的沟通难度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文化差异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姿势、表情等交流方式不同引发矛盾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非言语沟通的误解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表达清晰的意见和需求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清晰明了地传达自己的观点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避免含糊不清的表达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练习非言语沟通技巧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注重身体语言的表达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学会观察和理解对方的非言语信号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接受和提供积极的非言语反馈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促进沟通的顺畅进行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改善沟通技巧的方法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倾听对方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认真倾听对方的意见和想法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不打断对方发言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提高沟通技巧的培训方案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为了提高沟通技巧，可以采取情景模拟练习、视频案例分析和小组讨论合作练习等培训方式。这些训练方法有助于提升个人沟通能力，从而更好地处理人际关系和团队合作。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通过本章的学习，我们了解到沟通技巧对人际关系的重要性，以及如何改善和提高沟通技巧。在现代社会，良好的沟通能够帮助我们建立亲密关系、提高团队效率，因此，不断提升自己的沟通能力至关重要。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7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冲突解决技巧培训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冲突解决的重要性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角色冲突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冲突的类型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利益冲突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冲突的类型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价值观冲突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冲突的类型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冲突解决的策略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倾听对方观点，理解其需求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积极倾听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寻找双方都能接受的解决方案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寻求共识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请中立的第三方进行调解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寻求第三方协助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冲突案例分析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分析不同冲突案例的解决过程和方法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团队合作任务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促进团队成员之间的合作和沟通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冲突解决技巧的培训内容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情景模拟演练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通过模拟真实情况，让参与者体验处理冲突的过程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角色冲突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角色冲突是指团队成员之间在分工、职责等方面发生的争执。解决角色冲突需要明确各自职责，避免重复工作，提高团队效率。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冲突解决技巧的培训内容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提升团队成员的沟通能力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学会合理处理情绪，避免情绪化冲突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培养团队合作精神，共同完成任务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合作协作培训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https://d.book118.com/538022002010006050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21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人际关系管理与沟通技巧培训</vt:lpstr>
      <vt:lpstr>目录</vt:lpstr>
      <vt:lpstr>第1章 人际关系管理的重要性</vt:lpstr>
      <vt:lpstr> </vt:lpstr>
      <vt:lpstr>人际关系管理的优势</vt:lpstr>
      <vt:lpstr>人际关系管理的挑战</vt:lpstr>
      <vt:lpstr>人际关系管理的培训内容</vt:lpstr>
      <vt:lpstr>人际关系管理的培训内容</vt:lpstr>
      <vt:lpstr>第2章 沟通技巧的重要性</vt:lpstr>
      <vt:lpstr>沟通技巧对人际关系的影响</vt:lpstr>
      <vt:lpstr>沟通的障碍</vt:lpstr>
      <vt:lpstr>改善沟通技巧的方法</vt:lpstr>
      <vt:lpstr> </vt:lpstr>
      <vt:lpstr>总结</vt:lpstr>
      <vt:lpstr>第3章 冲突解决技巧培训</vt:lpstr>
      <vt:lpstr>冲突解决的重要性</vt:lpstr>
      <vt:lpstr>冲突解决的策略</vt:lpstr>
      <vt:lpstr>冲突解决技巧的培训内容</vt:lpstr>
      <vt:lpstr> </vt:lpstr>
      <vt:lpstr>冲突解决技巧的培训内容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2024-09-29T14:03:25.545</cp:lastPrinted>
  <dcterms:created xsi:type="dcterms:W3CDTF">2024-09-29T06:03:25Z</dcterms:created>
  <dcterms:modified xsi:type="dcterms:W3CDTF">2024-09-29T06:03:27Z</dcterms:modified>
</cp:coreProperties>
</file>