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B6CE0-DF51-4BDE-BB62-2B7D5AE0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11967-099B-4502-9962-C90B8843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9246-0986-473F-99A6-01DE3979B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EA549-642E-44A1-9C03-D8D170AA4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059A8-59F4-45B3-9C84-157B7A70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F026D-A128-461B-95F4-8B3E3426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CFB44-D851-4EF8-A45A-B5E9C043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E77F6-8218-4BCC-BB04-07E75E62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51D3D-742E-43E6-A51F-6F76083F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403F3-1101-41A7-8101-786793B66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D24FA-F4CE-483C-BE8E-2BDA0422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202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生命真奇妙心理健康反思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生命中的奇妙之处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生命真奇妙的心理健康启示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心理健康是影响个体幸福感、生活质量和人际关系的重要因素，与身体健康、社会适应等密切相关。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生命中的心理状态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不同文化、社会背景和个体差异导致心理健康的观念和标准存在差异，需要综合考虑多种因素。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心理健康的多样性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促进个体发展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良好的心理健康有助于个体潜能的发挥，提高创造力、学习能力和社交能力。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心理健康与幸福感、生活满意度等生活质量指标密切相关，心理健康状况良好的人更容易获得幸福感和满足感。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关注和维护心理健康有助于预防心理障碍的发生，降低心理问题的风险。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生命中的奇妙之处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生命是如何从无到有，从简单的化学物质演变成复杂的生物体的，至今仍是一个未解之谜。科学家们通过研究化石记录和地球历史，试图揭示生命起源的奥秘。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生物演化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生物在漫长的历史中不断适应环境变化，形成了多样化的物种。从单细胞生物到多细胞生物，从海洋到陆地，生物演化的过程充满了神奇和不可思议。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65" r="25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生命的起源与演化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人类拥有高度发达的智力和创造力，能够发明工具、创造艺术、发展科技，对自然界和宇宙进行探索和改造。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人类具有复杂的社交关系和情感体验，通过语言、文化、信仰等方式建立彼此的联系，共同创造社会文明。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人类生命的独特性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社会性与情感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智慧与创造力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生命体在微观世界中展现出惊人的复杂性和精密性，如细胞的分裂、DNA的复制等，这些过程充满了神奇和美妙。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生命的奇迹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尽管人类对生命的研究已经取得了很多成就，但生命的奥秘仍有许多未知领域等待我们去探索。科学家们不断努力揭示生命的奥秘，以增进我们对自身和宇宙的理解。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生命的未知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生命中的奇迹与未知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心理健康是指个体在心理、情感和社交层面上的完好状态，不仅指没有心理疾病，还包括积极情绪、良好的社会适应和充分发展潜能。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心理健康的标准包括认知正常、情绪稳定、意志健全、行为协调、人际关系和谐以及心理特点符合年龄等。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https://d.book118.com/538022020132006042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2024-09-22T04:18:41.768</cp:lastPrinted>
  <dcterms:created xsi:type="dcterms:W3CDTF">2024-09-21T20:18:41Z</dcterms:created>
  <dcterms:modified xsi:type="dcterms:W3CDTF">2024-09-21T20:18:43Z</dcterms:modified>
</cp:coreProperties>
</file>