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5AA7E-339F-43BF-A26D-6CC62C08E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0E583-724F-4F85-BE37-299238C1C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5DAFE-53FE-4685-ADED-F7835721C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FD32E-B27E-4A53-B1AD-68558E72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36BD1-4EA1-4456-86C3-660651CCA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DF8AB-BB28-44FE-B64A-47A72C246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CA2BD-8771-40FD-8660-1985D0EC4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D8558-A651-4622-B0EF-40461B5C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D7DE0-3447-479E-9787-9B248B26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A28CE-1F71-4FFB-96B3-17EF25FA5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E91AF-B9C6-4513-BB22-6F0DB5D8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2047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制造业行业项目实施培训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项目实施后期收尾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制造业行业案例分析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项目实施能力提升建议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项目实施是指将项目计划、设计、开发等阶段所确定的方案、措施付诸实践，以实现项目目标的过程。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项目实施是项目生命周期中最为关键的阶段之一，它直接关系到项目的成败和效益。通过有效的项目实施，可以确保项目按照预定计划顺利进行，实现项目目标，提高项目效益。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制造业是国民经济的重要组成部分，具有技术密集、资金密集、劳动密集等特点。同时，制造业还面临着市场竞争激烈、技术更新换代快等挑战。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制造业行业特点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在制造业项目实施过程中，可能会遇到技术难题、资金短缺、人力资源不足等问题。此外，还需要应对市场变化、政策法规调整等外部因素对项目的影响。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制造业行业特点及挑战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通过本次培训，使学员掌握项目实施的基本理念、方法和工具，提高学员的项目实施能力和水平，为制造业行业的项目实施提供有力的人才保障。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项目实施的基本概念、原则和方法；项目团队组建与管理；项目计划制定与执行；项目风险管理；项目沟通与协调等方面的内容。同时，还将结合制造业行业的特点和实际需求，进行针对性的案例分析和实战演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项目实施前期准备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深入了解客户的具体需求，包括产品功能、性能、质量等方面的要求。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对项目所处市场进行调研，了解行业趋势、竞争对手情况，为项目定位提供参考。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对项目所采用的技术进行评估，确保技术方案可行且符合项目要求。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根据项目需求，组建具备相关专业技能和经验的团队，包括项目经理、技术人员、市场人员等。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明确团队成员的角色和职责，确保各项工作有人负责且能够协调推进。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角色与职责划分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建立有效的团队协作机制和沟通渠道，确保团队成员之间的信息交流畅通。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对项目所需资源进行计划和预算，包括人力、物力、财力等方面的资源。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制定详细的项目实施计划，明确各项工作的开始和结束时间，确保项目按计划推进。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识别项目潜在的风险因素，制定相应的应对措施，降低项目风险。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资源计划与时间安排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88" r="29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进度计划与监控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制定详细的项目进度计划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根据项目目标、范围和资源情况，制定详细的项目进度计划，明确各个阶段的任务、时间节点和负责人。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实时监控项目进度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通过定期会议、进度报告和现场检查等方式，实时监控项目进度，确保项目按计划推进。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及时调整项目计划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根据项目实际情况，及时调整项目计划，确保项目能够按时完成。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根据项目需求和行业标准，制定项目质量标准和验收规范，明确项目质量目标和验收标准。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制定项目质量标准和验收规范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在项目实施过程中，采用各种质量控制工具和方法，对项目过程进行质量控制，确保项目质量符合要求。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定期对项目质量进行评估和审查，发现问题及时进行处理和改进，确保项目质量稳定提升。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定期进行质量评估和审查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https://d.book118.com/538022047133006036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2024-09-16T10:16:20.906</cp:lastPrinted>
  <dcterms:created xsi:type="dcterms:W3CDTF">2024-09-16T02:16:20Z</dcterms:created>
  <dcterms:modified xsi:type="dcterms:W3CDTF">2024-09-16T02:16:23Z</dcterms:modified>
</cp:coreProperties>
</file>