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A66BF6-7AAC-4C4B-B758-DBD7AC33CA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1621D7-6648-48E5-BA82-5780A78606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21E5DC-2864-4F9E-BF0C-A9BD9DB05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11BCD5-4AB8-4489-AEC1-21D2BC44A5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351FD1-824E-49D1-8204-A4766BFC67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97AED2-48AC-4FD2-B66F-96AED16000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2D4571-B5B9-4028-918B-A52724E2FD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ECCD2B-F420-45AF-8963-810A51B68B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6C91D6-8A7B-4F01-8080-2889EC7ECA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AFF4DD-83D3-414F-B5BC-9F47EA9C2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B90B37-A356-4186-A06D-0A75EF8CF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2305703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风湿性疾病患者合并结核分枝杆菌潜伏感染诊治的专家共识解读</a:t>
            </a:r>
          </a:p>
        </p:txBody>
      </p:sp>
      <p:sp>
        <p:nvSpPr>
          <p:cNvPr id="3" name="TextBox 3"/>
          <p:cNvSpPr txBox="1"/>
          <p:nvPr/>
        </p:nvSpPr>
        <p:spPr>
          <a:xfrm>
            <a:off x="859816" y="5259787"/>
            <a:ext cx="3200400" cy="3905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汇报人：xxx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风湿性疾病患者合并结核分枝杆菌潜伏感染的现状与挑战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专家共识解读：诊断策略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专家共识解读：治疗策略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专家共识解读：预防与管理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风湿性疾病患者易感染结核分枝杆菌</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风湿性疾病患者由于自身免疫功能紊乱，长期使用免疫抑制剂等原因，容易感染结核分枝杆菌，导致结核病的发生。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结核分枝杆菌潜伏感染对风湿性疾病的影响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结核分枝杆菌潜伏感染可加重风湿性疾病的症状，影响治疗效果，甚至导致患者死亡。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风湿性疾病与结核分枝杆菌潜伏感染的关系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专家共识的目的和意义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专家共识提倡多学科合作，包括风湿免疫科、感染科、呼吸科等，共同参与风湿性疾病患者合并结核分枝杆菌潜伏感染的诊治，提高治疗效果。</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促进多学科合作</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通过专家共识，制定规范化的诊治流程，提高临床医生对风湿性疾病患者合并结核分枝杆菌潜伏感染的诊治水平。</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规范风湿性疾病患者合并结核分枝杆菌潜伏感染的诊治</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专家共识强调了对风湿性疾病患者合并结核分枝杆菌潜伏感染的筛查和诊断，有助于减少漏诊和误诊，提高患者的生存率和生活质量。</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减少漏诊和误诊</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风湿性疾病患者合并结核分枝杆菌潜伏感染的现状与挑战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风湿性疾病患者由于免疫系统功能异常，容易感染结核分枝杆菌，其发病率高于普通人群。</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发病率高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地域差异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083" r="16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年龄与性别分布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167" r="16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结核分枝杆菌潜伏感染在全球范围内分布广泛，但在一些地区如亚洲、非洲等发展中国家更为严重。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风湿性疾病患者结核分枝杆菌潜伏感染多见于中青年女性。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风湿性疾病患者结核分枝杆菌潜伏感染的流行病学特征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951" b="595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风湿性疾病患者合并结核分枝杆菌潜伏感染的诊断难点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症状不典型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风湿性疾病本身的症状可能掩盖结核分枝杆菌潜伏感染的表现，使得诊断更加困难。</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实验室检查缺乏特异性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目前常用的实验室检查方法如结核菌素试验、γ-干扰素释放试验等在风湿性疾病患者中可能出现假阳性或假阴性结果。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影像学表现多样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风湿性疾病患者的影像学表现可能与结核分枝杆菌潜伏感染相似，容易造成误诊。</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药物相互作用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风湿性疾病患者常需使用免疫抑制剂等药物，这些药物可能与抗结核药物产生相互作用，影响治疗效果。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免疫功能低下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风湿性疾病患者的免疫功能低下，容易导致结核分枝杆菌潜伏感染的复发或播散。</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治疗周期长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结核分枝杆菌潜伏感染的治疗周期通常较长，需要患者长期坚持用药，而风湿性疾病的治疗也可能需要长期用药，增加了患者的经济负担和心理压力。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风湿性疾病患者合并结核分枝杆菌潜伏感染的治疗挑战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专家共识解读：诊断策略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临床表现与辅助检查在诊断中的应用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风湿性疾病患者合并结核分枝杆菌潜伏感染时，可能出现发热、乏力、盗汗等全身症状，以及关节肿痛、皮疹等局部表现。这些症状可能与风湿性疾病本身的症状重叠，因此需要仔细鉴别。</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临床表现</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诊断过程中，辅助检查如血液检查（包括血沉、C反应蛋白等）、影像学检查（如X线、CT等）以及病原学检查（如结核菌素试验、γ-干扰素释放试验等）对于明确诊断具有重要意义。这些检查可以帮助医生判断患者的病情活动度、感染范围以及是否存在并发症。</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辅助检查</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筛查对象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所有风湿性疾病患者均应接受结核分枝杆菌潜伏感染的筛查，尤其是那些使用免疫抑制剂或生物制剂治疗的患者。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筛查方法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常用的筛查方法包括结核菌素试验和γ-干扰素释放试验。这些方法具有较高的敏感性和特异性，可以帮助医生及时发现潜在的感染者。</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诊断流程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对于筛查结果阳性的患者，需要进一步进行临床评估和病原学检查以明确诊断。医生应根据患者的病史、临床表现以及辅助检查结果进行综合判断，制定个体化的治疗方案。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结核分枝杆菌潜伏感染的筛查与诊断流程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https://d.book118.com/538023057034006025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2024-09-01T19:08:10.910</cp:lastPrinted>
  <dcterms:created xsi:type="dcterms:W3CDTF">2024-09-01T11:08:10Z</dcterms:created>
  <dcterms:modified xsi:type="dcterms:W3CDTF">2024-09-01T11:08:12Z</dcterms:modified>
</cp:coreProperties>
</file>