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02D51-14FD-4AB9-8A98-40E98D4F4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03583A-D377-4153-9F40-C1BC6B2AF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631FA-7D2D-43C4-A6AA-4788CC63F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00CAAC-5BA0-491A-8B94-371385828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DCC961-5C0B-44D6-9534-3B615EEC7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DD16EC-D862-412D-B134-3CE0C298C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08DE4A-7924-44B7-96BE-EDC31D1EE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85EDE5-ED50-4B2C-AC5E-0892A1E2C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897024-8AB0-4ECE-B7D7-7395E5978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FA19A-F0AB-40B1-AD89-272436E06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3DC4B2-ACA8-45CB-B15E-AF5C65907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2404407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民法典婚姻篇学习民法典法律知识课件\n## 1.民法典婚姻篇概述及重要性\n### 1.1民法典婚姻篇的发展历程与背景\n### 1.2民法典婚姻篇的基本原则与理念\n### 1.3民法典婚姻篇在现实生活中的重要应用\n## 2.民法典婚姻篇中的结婚制度\n### 2.1结婚条件与程序的相关规定\n### 2.2无效婚姻与可撤销婚姻的法律后果\n### 2.3结婚登记的法律效力与纠纷处理\n## 3.民法典婚姻篇中的夫妻关系\n### 3.1夫妻之间的权利与义务\n### 3.2夫妻财产制度的相关规定\n### 3.3夫妻债务与离婚时的财产分割\n## 4.民法典婚姻篇中的离婚制度\n### 4.1离婚的条件与程序\n### 4.2离婚后的子女抚养与探望权\n### 4.3离婚时的财产分割与债务承担\n## 5.民法典婚姻篇中的赡养与扶养制度\n### 5.1赡养与扶养的法律定义与适用范围\n### 5.2赡养与扶养的义务人与权利主体\n### 5.3赡养与扶养纠纷的处理与法律救济\n## 6.民法典婚姻篇中的其他相关问题\n### 6.1涉及婚姻的家庭暴力与虐待问题\n### 6.2涉及婚姻的生育政策与生育权问题\n### 6.3涉外婚姻的法律适用与纠纷处理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600"/>
              <a:t>民法典婚姻篇学习民法典法律知识课件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民法典婚姻篇概述及重要性</a:t>
            </a:r>
            <a:endParaRPr/>
          </a:p>
        </p:txBody>
      </p:sp>
      <p:sp>
        <p:nvSpPr>
          <p:cNvPr id="1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9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1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民法典婚姻篇的发展历程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从《婚姻法》到《民法典》的婚姻篇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逐步完善的婚姻法律制度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适应社会发展的需要</a:t>
                </a:r>
                <a:endParaRPr/>
              </a:p>
            </p:txBody>
          </p:sp>
          <p:sp>
            <p:nvSpPr>
              <p:cNvPr id="224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5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民法典婚姻篇的背景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社会观念的变革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家庭结构的变迁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法律法规的整合</a:t>
                </a:r>
                <a:endParaRPr/>
              </a:p>
            </p:txBody>
          </p:sp>
          <p:sp>
            <p:nvSpPr>
              <p:cNvPr id="228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9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民法典婚姻篇的重要地位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基本的民事法律制度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关系到家庭和社会的稳定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体现公平正义和法治精神</a:t>
                </a:r>
                <a:endParaRPr/>
              </a:p>
            </p:txBody>
          </p:sp>
          <p:sp>
            <p:nvSpPr>
              <p:cNvPr id="232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民法典婚姻篇的发展历程与背景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民法典婚姻篇的基本原则与理念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民法典婚姻篇的基本原则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自由原则：结婚自由、离婚自由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平等原则：男女平等、夫妻平等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保障原则：保护婚姻关系、维护家庭秩序</a:t>
                </a:r>
                <a:endParaRPr/>
              </a:p>
            </p:txBody>
          </p:sp>
          <p:pic>
            <p:nvPicPr>
              <p:cNvPr id="2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民法典婚姻篇的理念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人权保障：尊重个人意愿、保护合法权益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社会责任：维护家庭和谐、促进社会稳定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公平正义：合理分配财产、公平解决纠纷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民法典婚姻篇对个人的影响</a:t>
                </a:r>
                <a:endParaRPr/>
              </a:p>
            </p:txBody>
          </p:sp>
          <p:sp>
            <p:nvSpPr>
              <p:cNvPr id="2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规范婚姻行为、保障婚姻权益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维护家庭关系、促进家庭和谐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提高婚姻质量、实现人生价值</a:t>
                </a:r>
                <a:endParaRPr/>
              </a:p>
            </p:txBody>
          </p:sp>
          <p:sp>
            <p:nvSpPr>
              <p:cNvPr id="2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民法典婚姻篇对社会的影响</a:t>
                </a:r>
                <a:endParaRPr/>
              </a:p>
            </p:txBody>
          </p:sp>
          <p:sp>
            <p:nvSpPr>
              <p:cNvPr id="2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塑造良好的社会风气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促进社会和谐稳定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提高社会治理效能</a:t>
                </a:r>
                <a:endParaRPr/>
              </a:p>
            </p:txBody>
          </p:sp>
          <p:sp>
            <p:nvSpPr>
              <p:cNvPr id="2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民法典婚姻篇在现实生活中的重要应用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民法典婚姻篇中的结婚制度</a:t>
            </a:r>
            <a:endParaRPr/>
          </a:p>
        </p:txBody>
      </p:sp>
      <p:sp>
        <p:nvSpPr>
          <p:cNvPr id="26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70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71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72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结婚条件</a:t>
                </a:r>
                <a:endParaRPr/>
              </a:p>
            </p:txBody>
          </p:sp>
          <p:sp>
            <p:nvSpPr>
              <p:cNvPr id="27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男女双方完全自愿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达法定婚龄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无禁止结婚的情形</a:t>
                </a:r>
                <a:endParaRPr/>
              </a:p>
            </p:txBody>
          </p:sp>
        </p:grpSp>
        <p:grpSp>
          <p:nvGrpSpPr>
            <p:cNvPr id="275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76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结婚程序</a:t>
                </a:r>
                <a:endParaRPr/>
              </a:p>
            </p:txBody>
          </p:sp>
          <p:sp>
            <p:nvSpPr>
              <p:cNvPr id="27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申请结婚登记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提交相关材料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履行法定手续</a:t>
                </a:r>
                <a:endParaRPr/>
              </a:p>
            </p:txBody>
          </p:sp>
        </p:grpSp>
        <p:grpSp>
          <p:nvGrpSpPr>
            <p:cNvPr id="279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80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结婚证书的法律效力</a:t>
                </a:r>
                <a:endParaRPr/>
              </a:p>
            </p:txBody>
          </p:sp>
          <p:sp>
            <p:nvSpPr>
              <p:cNvPr id="28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证明婚姻关系的合法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享有和承担婚姻权利和义务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处理婚姻纠纷的法律依据</a:t>
                </a:r>
                <a:endParaRPr/>
              </a:p>
            </p:txBody>
          </p:sp>
        </p:grpSp>
      </p:grpSp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结婚条件与程序的相关规定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86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无效婚姻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有禁止结婚的情形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未办理结婚登记</a:t>
                </a:r>
                <a:endParaRPr/>
              </a:p>
            </p:txBody>
          </p:sp>
          <p:pic>
            <p:nvPicPr>
              <p:cNvPr id="290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无效婚姻的法律后果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自始无效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财产分割与子女抚养问题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赔偿损失</a:t>
                </a:r>
                <a:endParaRPr/>
              </a:p>
            </p:txBody>
          </p:sp>
          <p:pic>
            <p:nvPicPr>
              <p:cNvPr id="295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6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97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可撤销婚姻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胁迫结婚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隐瞒重大疾病</a:t>
                </a:r>
                <a:endParaRPr/>
              </a:p>
            </p:txBody>
          </p:sp>
          <p:pic>
            <p:nvPicPr>
              <p:cNvPr id="300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1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302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可撤销婚姻的法律后果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撤销前婚姻有效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撤销后婚姻自始无效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财产分割与子女抚养问题</a:t>
                </a:r>
                <a:endParaRPr/>
              </a:p>
            </p:txBody>
          </p:sp>
          <p:pic>
            <p:nvPicPr>
              <p:cNvPr id="305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无效婚姻与可撤销婚姻的法律后果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1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确立婚姻关系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产生法律效力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受法律保护</a:t>
                </a:r>
                <a:endParaRPr/>
              </a:p>
            </p:txBody>
          </p:sp>
          <p:sp>
            <p:nvSpPr>
              <p:cNvPr id="3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结婚登记的法律效力</a:t>
                </a:r>
                <a:endParaRPr/>
              </a:p>
            </p:txBody>
          </p:sp>
        </p:grpSp>
        <p:grpSp>
          <p:nvGrpSpPr>
            <p:cNvPr id="31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1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协商解决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调解解决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诉讼解决</a:t>
                </a:r>
                <a:endParaRPr/>
              </a:p>
            </p:txBody>
          </p:sp>
          <p:sp>
            <p:nvSpPr>
              <p:cNvPr id="31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结婚登记纠纷处理</a:t>
                </a:r>
                <a:endParaRPr/>
              </a:p>
            </p:txBody>
          </p:sp>
        </p:grpSp>
        <p:grpSp>
          <p:nvGrpSpPr>
            <p:cNvPr id="31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申请行政复议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提起行政诉讼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寻求司法救济</a:t>
                </a:r>
                <a:endParaRPr/>
              </a:p>
            </p:txBody>
          </p:sp>
          <p:sp>
            <p:nvSpPr>
              <p:cNvPr id="3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结婚登记的法律救济</a:t>
                </a:r>
                <a:endParaRPr/>
              </a:p>
            </p:txBody>
          </p:sp>
        </p:grpSp>
      </p:grpSp>
      <p:pic>
        <p:nvPicPr>
          <p:cNvPr id="31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2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结婚登记的法律效力与纠纷处理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民法典婚姻篇中的夫妻关系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夫妻之间的权利与义务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夫妻权利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人身权利：姓名权、人身自由权等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财产权利：共同财产、个人财产等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子女权利：抚养教育权、探望权等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夫妻义务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相互扶养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相互忠实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家庭事务承担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夫妻共同财产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婚后所得财产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共同财产制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平等分割</a:t>
                </a:r>
                <a:endParaRPr/>
              </a:p>
            </p:txBody>
          </p:sp>
          <p:sp>
            <p:nvSpPr>
              <p:cNvPr id="2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夫妻个人财产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婚前财产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法定个人财产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约定个人财产</a:t>
                </a:r>
                <a:endParaRPr/>
              </a:p>
            </p:txBody>
          </p:sp>
          <p:sp>
            <p:nvSpPr>
              <p:cNvPr id="3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夫妻财产分割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协议分割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法定分割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诉讼分割</a:t>
                </a:r>
                <a:endParaRPr/>
              </a:p>
            </p:txBody>
          </p:sp>
          <p:sp>
            <p:nvSpPr>
              <p:cNvPr id="3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夫妻财产制度的相关规定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4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4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4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共同债务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个人债务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债务承担原则</a:t>
                </a:r>
                <a:endParaRPr/>
              </a:p>
            </p:txBody>
          </p:sp>
          <p:sp>
            <p:nvSpPr>
              <p:cNvPr id="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夫妻债务</a:t>
                </a:r>
                <a:endParaRPr/>
              </a:p>
            </p:txBody>
          </p:sp>
        </p:grpSp>
        <p:grpSp>
          <p:nvGrpSpPr>
            <p:cNvPr id="4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4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共同财产分割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个人财产归属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子女财产处理</a:t>
                </a:r>
                <a:endParaRPr/>
              </a:p>
            </p:txBody>
          </p:sp>
          <p:sp>
            <p:nvSpPr>
              <p:cNvPr id="4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离婚时的财产分割</a:t>
                </a:r>
                <a:endParaRPr/>
              </a:p>
            </p:txBody>
          </p:sp>
          <p:sp>
            <p:nvSpPr>
              <p:cNvPr id="4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5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协商解决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调解解决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诉讼解决</a:t>
                </a:r>
                <a:endParaRPr/>
              </a:p>
            </p:txBody>
          </p:sp>
          <p:sp>
            <p:nvSpPr>
              <p:cNvPr id="5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财产分割纠纷处理</a:t>
                </a:r>
                <a:endParaRPr/>
              </a:p>
            </p:txBody>
          </p:sp>
          <p:sp>
            <p:nvSpPr>
              <p:cNvPr id="5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夫妻债务与离婚时的财产分割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https://d.book118.com/538024044070006040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民法典婚姻篇学习民法典法律知识课件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2024-09-19T00:09:47.826</cp:lastPrinted>
  <dcterms:created xsi:type="dcterms:W3CDTF">2024-09-18T16:09:47Z</dcterms:created>
  <dcterms:modified xsi:type="dcterms:W3CDTF">2024-09-18T16:09:49Z</dcterms:modified>
</cp:coreProperties>
</file>