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034A40-BE4C-4247-818B-228D32599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862DC3-2423-4564-B2CB-84E217F60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62E0D9-E790-47C8-9E7B-789EDB0C0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46819E-C700-48D4-B075-4EC858737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577C9E-DD2D-43BB-B330-3BF751AD9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84C53B-28A5-4566-98A2-D2A92FE66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47623A-F0E4-46F7-BAA8-357FF525D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6CD2FF-D273-4DBE-838E-B6612D64D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5F2D85-90F1-485B-B8B3-716E1F308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09E52-42A0-4F6D-8369-791610389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5F1F4E-EEA9-4302-9381-A18A23592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2507004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强化医生培训的案例分析与实践操作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医学技术的快速发展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随着医学技术的不断进步，医生需要不断更新知识和技能，以提供更好的医疗服务。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患者需求的提高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随着社会的发展，患者对医疗服务的质量和安全要求越来越高，医生需要具备更高的专业素养和应对能力。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培训体系的不足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传统的医生培训体系存在一定的局限性，难以满足现代医疗的需求，需要加强实践操作和案例分析等方面的培训。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233" r="142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提升医生的服务意识和职业素养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通过培训，强化医生的职业道德和人文关怀意识，提高医疗服务的质量和安全。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提高医生的专业技能和应对能力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通过强化培训，使医生能够掌握最新的医学知识和技术，提高对疾病的诊断和治疗能力。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增强医生的临床思维和判断能力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通过案例分析和实践操作，培养医生的临床思维和判断能力，使其能够更好地应对复杂的医疗情况。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心肺复苏是一项紧急医疗技能，对于挽救生命至关重要。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心肺复苏培训通过模拟真实急救场景，教授医生正确的心肺复苏操作步骤，包括胸外按压、人工呼吸等，以提高医生在紧急情况下的救治能力。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案例一：心肺复苏培训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急救技能培训是培养医生应对突发事件和紧急状况的能力。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培训内容包括创伤急救、中毒急救、烧伤急救等方面的技能，通过理论讲解和实践操作相结合的方式，使医生熟练掌握各种急救技能，提高救治成功率。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案例二：急救技能培训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833" r="15833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传染病防控培训旨在增强医生对传染病预防和控制的知识与能力。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培训内容包括传染病的基本知识、传播途径、预防措施以及疫情爆发时的应急处理等，旨在提高医生对传染病防控的认识和应对能力，为保障公共卫生安全做出贡献。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案例三：传染病防控培训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通过模拟实际医疗场景，医生可以在安全的环境中进行实践操作，提高应对紧急情况和复杂病例的能力。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917" r="15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模拟演练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模拟演练中，医生可以扮演不同的角色，如患者、家属或同事，以培养沟通能力和团队协作能力。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在模拟演练过程中，结合实际案例进行分析和讨论，帮助医生深入理解疾病诊断和治疗方案。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模拟演练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https://d.book118.com/538025070044006026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2024-09-03T11:10:05.393</cp:lastPrinted>
  <dcterms:created xsi:type="dcterms:W3CDTF">2024-09-03T03:10:05Z</dcterms:created>
  <dcterms:modified xsi:type="dcterms:W3CDTF">2024-09-03T03:10:07Z</dcterms:modified>
</cp:coreProperties>
</file>