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AE46B2-2471-4407-B2C4-1A29E76C0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0744F-D450-4FE8-8158-BABCA0C8C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CAA3C-198A-44A1-9405-94E991572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BD6D95-BB02-482F-B7AC-29FD73312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90AAD5-E495-4270-8449-8D2BF6E2F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0F228A-1DE0-49DF-86A1-EC7542A1A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263BB4-395B-4024-8432-9FE906F8A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FC4CA6-F3BB-4835-958C-DA7C40FD2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B43ED0-2326-49FC-984B-5E81B1C84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03482-0DAD-45A4-8BF0-80B0B28F5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5F298-9294-4B30-8494-DB652E8BA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2601303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合规合法大全返工无需要担忧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合规合法概述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返工现象分析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合规合法在返工中的应用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返工无需担忧的解决策略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阐明合规合法的重要性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在当前法制社会，任何企业和个人都必须遵守法律法规，合规合法经营是保障企业长期发展的基础。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应对返工无需担忧的挑战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返工是工作中不可避免的一部分，但如何在返工过程中确保合规合法，避免潜在的法律风险，是企业和员工需要共同面对的挑战。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469" r="25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535" r="24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包括合规合法的定义、意义、以及在企业经营中的具体应用。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合规合法的基本概念和原则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分析返工过程中可能出现的法律问题，提出相应的合规合法解决方案和实践经验。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返工过程中的合规合法实践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通过实际案例，深入剖析返工过程中合规合法的重要性，以及应对不当可能带来的后果。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相关案例分析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针对当前返工无需担忧的合规合法挑战，提出未来改进和完善的建议，以促进企业更好地实现合规合法经营。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合规合法概述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提升企业声誉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合规合法的企业更容易获得客户、合作伙伴和投资者的信任。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合规合法指的是企业或个人在经营、生产等活动中，严格遵守国家法律法规、政策规定以及行业标准，确保自身行为的合法性。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避免法律风险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确保企业或个人的行为不触犯法律，避免受到法律制裁。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维护市场秩序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通过遵守市场规则，维护公平竞争的市场环境。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合规合法的定义与重要性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合规合法经营有助于企业规避法律风险，确保企业长期稳定发展。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保障企业稳定发展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25" r="1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维护企业品牌形象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458" r="5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通过遵守法律法规和行业标准，企业能够提升产品质量和服务水平，从而增强市场竞争力。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合规合法经营有助于塑造企业的良好形象，增强消费者对企业的信任度。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企业合规合法经营的意义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250" r="132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返工指的是对产品或服务进行重新加工、修改或完善，以满足质量标准或客户要求的过程。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返工的定义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降低返工风险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提高返工效率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确保返工后的产品合法性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通过确保生产过程的合规合法性，企业可以降低因违反法规或标准而导致的返工风险。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合规合法的生产流程和管理制度有助于提高返工过程的效率和质量。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经过返工的产品仍需符合相关法律法规和标准的要求，以确保其合法性。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合规合法与返工的关系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返工现象分析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576" r="2857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项目初期设计不完善或客户需求变更导致的设计调整。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设计变更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生产过程中出现的质量问题，如材料缺陷、工艺问题等。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质量问题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返工的原因及影响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沟通不畅：项目团队内部或与客户之间沟通不足，导致信息传递不准确或遗漏。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260" b="12260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返工的原因及影响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返工需要重新投入人力、物力和财力，增加项目成本。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958" r="139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375" r="143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6458" r="645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成本增加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返工需要重新安排工作计划，可能导致项目整体进度延误。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工期延误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频繁返工可能影响客户对项目团队的信任度和满意度。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客户满意度下降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返工的原因及影响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059" b="1105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返工与合规合法的关联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合规性要求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返工必须遵守相关法律法规、行业标准和合同要求，确保返工过程合法合规。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法律责任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因返工导致的损失或纠纷可能涉及法律责任问题，需要依法进行处理。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合规性审查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在返工前应对相关法规、标准和合同要求进行仔细审查，确保返工符合合规性要求。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https://d.book118.com/538026013035006034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2024-09-12T13:44:52.088</cp:lastPrinted>
  <dcterms:created xsi:type="dcterms:W3CDTF">2024-09-12T05:44:52Z</dcterms:created>
  <dcterms:modified xsi:type="dcterms:W3CDTF">2024-09-12T05:44:54Z</dcterms:modified>
</cp:coreProperties>
</file>