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9144000" cy="684022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2E16A1-CD54-44AD-AAEF-7C010026770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FC518D-AE7E-41F4-BDAF-13DD522B5C64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Relationship Id="rId2" Type="http://schemas.openxmlformats.org/officeDocument/2006/relationships/themeOverride" Target="../theme/themeOverride1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42116-1C0E-446F-A578-9E96D3E14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0AFD6-F163-4AF3-B38D-47F6FF9FF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8ABC3F-8745-4CF9-B724-E5AEF68F8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6F30F6-5E96-4A94-920B-3648665F4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4ACE5F-2F68-4F97-8F29-65960F4E6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0AB2F9-35B5-4DA9-AD9F-85252F989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87D1BF-B5DD-4731-A0FE-B84B2AEF2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7F9DBA-51A7-4258-8B36-CA21B74AB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B43AE2-A426-4FF8-9EC1-D03B33316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D19C34-1680-4CD0-BF1F-F3E6553E2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E13BC2-B15C-4AB7-8C86-5E359994B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直接连接符 3"/>
          <p:cNvSpPr>
            <a:spLocks noChangeShapeType="1"/>
          </p:cNvSpPr>
          <p:nvPr/>
        </p:nvSpPr>
        <p:spPr bwMode="auto">
          <a:xfrm>
            <a:off x="514350" y="5336283"/>
            <a:ext cx="8629650" cy="2375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>
              <a:defRPr/>
            </a:pPr>
            <a:endParaRPr lang="en-US" kern="1200">
              <a:solidFill>
                <a:prstClr val="black"/>
              </a:solidFill>
              <a:latin typeface="Times New Roman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9" name="标题 28"/>
          <p:cNvSpPr>
            <a:spLocks noGrp="1"/>
          </p:cNvSpPr>
          <p:nvPr>
            <p:ph type="ctrTitle"/>
          </p:nvPr>
        </p:nvSpPr>
        <p:spPr>
          <a:xfrm>
            <a:off x="381000" y="4841056"/>
            <a:ext cx="8458200" cy="1219263"/>
          </a:xfrm>
        </p:spPr>
        <p:txBody>
          <a:bodyPr anchor="t"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9" name="副标题 8"/>
          <p:cNvSpPr>
            <a:spLocks noGrp="1"/>
          </p:cNvSpPr>
          <p:nvPr>
            <p:ph type="subTitle" idx="1"/>
          </p:nvPr>
        </p:nvSpPr>
        <p:spPr>
          <a:xfrm>
            <a:off x="381000" y="3876305"/>
            <a:ext cx="8458200" cy="912072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zh-CN" altLang="en-US" smtClean="0"/>
              <a:t>单击此处编辑母版副标题样式</a:t>
            </a:r>
            <a:endParaRPr lang="en-US"/>
          </a:p>
        </p:txBody>
      </p:sp>
      <p:sp>
        <p:nvSpPr>
          <p:cNvPr id="5" name="日期占位符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algn="l" rtl="0"/>
            <a:fld id="{D819A9AE-DFF2-479B-AF37-FAA367F55B3D}" type="datetimeFigureOut">
              <a:rPr lang="zh-CN" altLang="en-US" sz="1200" kern="1200" smtClean="0">
                <a:solidFill>
                  <a:srgbClr val="7FD13B">
                    <a:shade val="75000"/>
                  </a:srgbClr>
                </a:solidFill>
                <a:latin typeface="Times New Roman"/>
                <a:ea typeface="宋体" panose="02010600030101010101" pitchFamily="2" charset="-122"/>
                <a:cs typeface="+mn-cs"/>
              </a:rPr>
              <a:t/>
            </a:fld>
            <a:endParaRPr lang="zh-CN" altLang="en-US" sz="1200" kern="1200">
              <a:solidFill>
                <a:srgbClr val="7FD13B">
                  <a:shade val="75000"/>
                </a:srgbClr>
              </a:solidFill>
              <a:latin typeface="Times New Roman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r" rtl="0"/>
            <a:endParaRPr lang="zh-CN" altLang="en-US" sz="1200" kern="1200">
              <a:solidFill>
                <a:srgbClr val="7FD13B">
                  <a:shade val="75000"/>
                </a:srgbClr>
              </a:solidFill>
              <a:latin typeface="Times New Roman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14"/>
          <p:cNvSpPr>
            <a:spLocks noGrp="1"/>
          </p:cNvSpPr>
          <p:nvPr>
            <p:ph type="sldNum" sz="quarter" idx="12"/>
          </p:nvPr>
        </p:nvSpPr>
        <p:spPr>
          <a:xfrm>
            <a:off x="8229606" y="6457953"/>
            <a:ext cx="758825" cy="246063"/>
          </a:xfrm>
        </p:spPr>
        <p:txBody>
          <a:bodyPr/>
          <a:lstStyle>
            <a:lvl1pPr>
              <a:defRPr/>
            </a:lvl1pPr>
          </a:lstStyle>
          <a:p>
            <a:pPr algn="r" rtl="0"/>
            <a:fld id="{3F8935AA-09F9-4C1A-89F2-CB34E0111C49}" type="slidenum">
              <a:rPr lang="zh-CN" altLang="en-US" sz="1200" kern="1200" smtClean="0">
                <a:solidFill>
                  <a:srgbClr val="7FD13B">
                    <a:shade val="75000"/>
                  </a:srgbClr>
                </a:solidFill>
                <a:latin typeface="Times New Roman"/>
                <a:ea typeface="宋体" panose="02010600030101010101" pitchFamily="2" charset="-122"/>
                <a:cs typeface="+mn-cs"/>
              </a:rPr>
              <a:t/>
            </a:fld>
            <a:endParaRPr lang="zh-CN" altLang="en-US" sz="1200" kern="1200">
              <a:solidFill>
                <a:srgbClr val="7FD13B">
                  <a:shade val="75000"/>
                </a:srgbClr>
              </a:solidFill>
              <a:latin typeface="Times New Roman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>
    <p:random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标题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27" name="内容占位符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日期占位符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algn="l" rtl="0"/>
            <a:fld id="{D819A9AE-DFF2-479B-AF37-FAA367F55B3D}" type="datetimeFigureOut">
              <a:rPr lang="zh-CN" altLang="en-US" sz="1200" kern="1200" smtClean="0">
                <a:solidFill>
                  <a:srgbClr val="7FD13B">
                    <a:shade val="75000"/>
                  </a:srgbClr>
                </a:solidFill>
                <a:latin typeface="Times New Roman"/>
                <a:ea typeface="宋体" panose="02010600030101010101" pitchFamily="2" charset="-122"/>
                <a:cs typeface="+mn-cs"/>
              </a:rPr>
              <a:t/>
            </a:fld>
            <a:endParaRPr lang="zh-CN" altLang="en-US" sz="1200" kern="1200">
              <a:solidFill>
                <a:srgbClr val="7FD13B">
                  <a:shade val="75000"/>
                </a:srgbClr>
              </a:solidFill>
              <a:latin typeface="Times New Roman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18"/>
          <p:cNvSpPr>
            <a:spLocks noGrp="1"/>
          </p:cNvSpPr>
          <p:nvPr>
            <p:ph type="ftr" sz="quarter" idx="11"/>
          </p:nvPr>
        </p:nvSpPr>
        <p:spPr>
          <a:xfrm>
            <a:off x="3581400" y="76203"/>
            <a:ext cx="2895600" cy="287338"/>
          </a:xfrm>
        </p:spPr>
        <p:txBody>
          <a:bodyPr/>
          <a:lstStyle>
            <a:lvl1pPr>
              <a:defRPr/>
            </a:lvl1pPr>
          </a:lstStyle>
          <a:p>
            <a:pPr algn="r" rtl="0"/>
            <a:endParaRPr lang="zh-CN" altLang="en-US" sz="1200" kern="1200">
              <a:solidFill>
                <a:srgbClr val="7FD13B">
                  <a:shade val="75000"/>
                </a:srgbClr>
              </a:solidFill>
              <a:latin typeface="Times New Roman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15"/>
          <p:cNvSpPr>
            <a:spLocks noGrp="1"/>
          </p:cNvSpPr>
          <p:nvPr>
            <p:ph type="sldNum" sz="quarter" idx="12"/>
          </p:nvPr>
        </p:nvSpPr>
        <p:spPr>
          <a:xfrm>
            <a:off x="8229606" y="6457953"/>
            <a:ext cx="758825" cy="246063"/>
          </a:xfrm>
        </p:spPr>
        <p:txBody>
          <a:bodyPr/>
          <a:lstStyle>
            <a:lvl1pPr>
              <a:defRPr/>
            </a:lvl1pPr>
          </a:lstStyle>
          <a:p>
            <a:pPr algn="r" rtl="0"/>
            <a:fld id="{3F8935AA-09F9-4C1A-89F2-CB34E0111C49}" type="slidenum">
              <a:rPr lang="zh-CN" altLang="en-US" sz="1200" kern="1200" smtClean="0">
                <a:solidFill>
                  <a:srgbClr val="7FD13B">
                    <a:shade val="75000"/>
                  </a:srgbClr>
                </a:solidFill>
                <a:latin typeface="Times New Roman"/>
                <a:ea typeface="宋体" panose="02010600030101010101" pitchFamily="2" charset="-122"/>
                <a:cs typeface="+mn-cs"/>
              </a:rPr>
              <a:t/>
            </a:fld>
            <a:endParaRPr lang="zh-CN" altLang="en-US" sz="1200" kern="1200">
              <a:solidFill>
                <a:srgbClr val="7FD13B">
                  <a:shade val="75000"/>
                </a:srgbClr>
              </a:solidFill>
              <a:latin typeface="Times New Roman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>
    <p:random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直接连接符 3"/>
          <p:cNvSpPr>
            <a:spLocks noChangeShapeType="1"/>
          </p:cNvSpPr>
          <p:nvPr/>
        </p:nvSpPr>
        <p:spPr bwMode="auto">
          <a:xfrm>
            <a:off x="514350" y="3436134"/>
            <a:ext cx="8629650" cy="2375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>
              <a:defRPr/>
            </a:pPr>
            <a:endParaRPr lang="en-US" kern="1200">
              <a:solidFill>
                <a:prstClr val="white"/>
              </a:solidFill>
              <a:latin typeface="Times New Roman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文本占位符 5"/>
          <p:cNvSpPr>
            <a:spLocks noGrp="1"/>
          </p:cNvSpPr>
          <p:nvPr>
            <p:ph type="body" idx="1"/>
          </p:nvPr>
        </p:nvSpPr>
        <p:spPr>
          <a:xfrm>
            <a:off x="381000" y="1672131"/>
            <a:ext cx="8458200" cy="1216096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8" name="标题 7"/>
          <p:cNvSpPr>
            <a:spLocks noGrp="1"/>
          </p:cNvSpPr>
          <p:nvPr>
            <p:ph type="title"/>
          </p:nvPr>
        </p:nvSpPr>
        <p:spPr>
          <a:xfrm>
            <a:off x="180475" y="2939585"/>
            <a:ext cx="8686800" cy="1181808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5" name="日期占位符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algn="l" rtl="0"/>
            <a:fld id="{D819A9AE-DFF2-479B-AF37-FAA367F55B3D}" type="datetimeFigureOut">
              <a:rPr lang="zh-CN" altLang="en-US" sz="1200" kern="1200" smtClean="0">
                <a:solidFill>
                  <a:srgbClr val="7FD13B">
                    <a:shade val="75000"/>
                  </a:srgbClr>
                </a:solidFill>
                <a:latin typeface="Times New Roman"/>
                <a:ea typeface="宋体" panose="02010600030101010101" pitchFamily="2" charset="-122"/>
                <a:cs typeface="+mn-cs"/>
              </a:rPr>
              <a:t/>
            </a:fld>
            <a:endParaRPr lang="zh-CN" altLang="en-US" sz="1200" kern="1200">
              <a:solidFill>
                <a:srgbClr val="7FD13B">
                  <a:shade val="75000"/>
                </a:srgbClr>
              </a:solidFill>
              <a:latin typeface="Times New Roman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页脚占位符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r" rtl="0"/>
            <a:endParaRPr lang="zh-CN" altLang="en-US" sz="1200" kern="1200">
              <a:solidFill>
                <a:srgbClr val="7FD13B">
                  <a:shade val="75000"/>
                </a:srgbClr>
              </a:solidFill>
              <a:latin typeface="Times New Roman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rtl="0"/>
            <a:fld id="{3F8935AA-09F9-4C1A-89F2-CB34E0111C49}" type="slidenum">
              <a:rPr lang="zh-CN" altLang="en-US" sz="1200" kern="1200" smtClean="0">
                <a:solidFill>
                  <a:srgbClr val="7FD13B">
                    <a:shade val="75000"/>
                  </a:srgbClr>
                </a:solidFill>
                <a:latin typeface="Times New Roman"/>
                <a:ea typeface="宋体" panose="02010600030101010101" pitchFamily="2" charset="-122"/>
                <a:cs typeface="+mn-cs"/>
              </a:rPr>
              <a:t/>
            </a:fld>
            <a:endParaRPr lang="zh-CN" altLang="en-US" sz="1200" kern="1200">
              <a:solidFill>
                <a:srgbClr val="7FD13B">
                  <a:shade val="75000"/>
                </a:srgbClr>
              </a:solidFill>
              <a:latin typeface="Times New Roman"/>
              <a:ea typeface="宋体" panose="02010600030101010101" pitchFamily="2" charset="-122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random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标题 19"/>
          <p:cNvSpPr>
            <a:spLocks noGrp="1"/>
          </p:cNvSpPr>
          <p:nvPr>
            <p:ph type="title"/>
          </p:nvPr>
        </p:nvSpPr>
        <p:spPr>
          <a:xfrm>
            <a:off x="301752" y="456036"/>
            <a:ext cx="8686800" cy="839106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14" name="内容占位符 13"/>
          <p:cNvSpPr>
            <a:spLocks noGrp="1"/>
          </p:cNvSpPr>
          <p:nvPr>
            <p:ph sz="half" idx="1"/>
          </p:nvPr>
        </p:nvSpPr>
        <p:spPr>
          <a:xfrm>
            <a:off x="304800" y="1596125"/>
            <a:ext cx="4191000" cy="471237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13" name="内容占位符 12"/>
          <p:cNvSpPr>
            <a:spLocks noGrp="1"/>
          </p:cNvSpPr>
          <p:nvPr>
            <p:ph sz="half" idx="2"/>
          </p:nvPr>
        </p:nvSpPr>
        <p:spPr>
          <a:xfrm>
            <a:off x="4648200" y="1596125"/>
            <a:ext cx="4343400" cy="471237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5" name="日期占位符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algn="l" rtl="0"/>
            <a:fld id="{D819A9AE-DFF2-479B-AF37-FAA367F55B3D}" type="datetimeFigureOut">
              <a:rPr lang="zh-CN" altLang="en-US" sz="1200" kern="1200" smtClean="0">
                <a:solidFill>
                  <a:srgbClr val="7FD13B">
                    <a:shade val="75000"/>
                  </a:srgbClr>
                </a:solidFill>
                <a:latin typeface="Times New Roman"/>
                <a:ea typeface="宋体" panose="02010600030101010101" pitchFamily="2" charset="-122"/>
                <a:cs typeface="+mn-cs"/>
              </a:rPr>
              <a:t/>
            </a:fld>
            <a:endParaRPr lang="zh-CN" altLang="en-US" sz="1200" kern="1200">
              <a:solidFill>
                <a:srgbClr val="7FD13B">
                  <a:shade val="75000"/>
                </a:srgbClr>
              </a:solidFill>
              <a:latin typeface="Times New Roman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r" rtl="0"/>
            <a:endParaRPr lang="zh-CN" altLang="en-US" sz="1200" kern="1200">
              <a:solidFill>
                <a:srgbClr val="7FD13B">
                  <a:shade val="75000"/>
                </a:srgbClr>
              </a:solidFill>
              <a:latin typeface="Times New Roman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rtl="0"/>
            <a:fld id="{3F8935AA-09F9-4C1A-89F2-CB34E0111C49}" type="slidenum">
              <a:rPr lang="zh-CN" altLang="en-US" sz="1200" kern="1200" smtClean="0">
                <a:solidFill>
                  <a:srgbClr val="7FD13B">
                    <a:shade val="75000"/>
                  </a:srgbClr>
                </a:solidFill>
                <a:latin typeface="Times New Roman"/>
                <a:ea typeface="宋体" panose="02010600030101010101" pitchFamily="2" charset="-122"/>
                <a:cs typeface="+mn-cs"/>
              </a:rPr>
              <a:t/>
            </a:fld>
            <a:endParaRPr lang="zh-CN" altLang="en-US" sz="1200" kern="1200">
              <a:solidFill>
                <a:srgbClr val="7FD13B">
                  <a:shade val="75000"/>
                </a:srgbClr>
              </a:solidFill>
              <a:latin typeface="Times New Roman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>
    <p:random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直接连接符 6"/>
          <p:cNvSpPr>
            <a:spLocks noChangeShapeType="1"/>
          </p:cNvSpPr>
          <p:nvPr/>
        </p:nvSpPr>
        <p:spPr bwMode="auto">
          <a:xfrm>
            <a:off x="514350" y="6004476"/>
            <a:ext cx="8629650" cy="2375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>
              <a:defRPr/>
            </a:pPr>
            <a:endParaRPr lang="en-US" kern="1200">
              <a:solidFill>
                <a:prstClr val="black"/>
              </a:solidFill>
              <a:latin typeface="Times New Roman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9" name="标题 28"/>
          <p:cNvSpPr>
            <a:spLocks noGrp="1"/>
          </p:cNvSpPr>
          <p:nvPr>
            <p:ph type="title"/>
          </p:nvPr>
        </p:nvSpPr>
        <p:spPr>
          <a:xfrm>
            <a:off x="304800" y="5396424"/>
            <a:ext cx="8610600" cy="880403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idx="1"/>
          </p:nvPr>
        </p:nvSpPr>
        <p:spPr>
          <a:xfrm>
            <a:off x="281444" y="665052"/>
            <a:ext cx="4290556" cy="638133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25" name="文本占位符 24"/>
          <p:cNvSpPr>
            <a:spLocks noGrp="1"/>
          </p:cNvSpPr>
          <p:nvPr>
            <p:ph type="body" sz="half" idx="3"/>
          </p:nvPr>
        </p:nvSpPr>
        <p:spPr>
          <a:xfrm>
            <a:off x="4645032" y="665052"/>
            <a:ext cx="4292241" cy="638133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281444" y="1312690"/>
            <a:ext cx="4290556" cy="393172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28" name="内容占位符 27"/>
          <p:cNvSpPr>
            <a:spLocks noGrp="1"/>
          </p:cNvSpPr>
          <p:nvPr>
            <p:ph sz="quarter" idx="4"/>
          </p:nvPr>
        </p:nvSpPr>
        <p:spPr>
          <a:xfrm>
            <a:off x="4648730" y="1312690"/>
            <a:ext cx="4288536" cy="393172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8" name="日期占位符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algn="l" rtl="0"/>
            <a:fld id="{D819A9AE-DFF2-479B-AF37-FAA367F55B3D}" type="datetimeFigureOut">
              <a:rPr lang="zh-CN" altLang="en-US" sz="1200" kern="1200" smtClean="0">
                <a:solidFill>
                  <a:srgbClr val="7FD13B">
                    <a:shade val="75000"/>
                  </a:srgbClr>
                </a:solidFill>
                <a:latin typeface="Times New Roman"/>
                <a:ea typeface="宋体" panose="02010600030101010101" pitchFamily="2" charset="-122"/>
                <a:cs typeface="+mn-cs"/>
              </a:rPr>
              <a:t/>
            </a:fld>
            <a:endParaRPr lang="zh-CN" altLang="en-US" sz="1200" kern="1200">
              <a:solidFill>
                <a:srgbClr val="7FD13B">
                  <a:shade val="75000"/>
                </a:srgbClr>
              </a:solidFill>
              <a:latin typeface="Times New Roman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r" rtl="0"/>
            <a:endParaRPr lang="zh-CN" altLang="en-US" sz="1200" kern="1200">
              <a:solidFill>
                <a:srgbClr val="7FD13B">
                  <a:shade val="75000"/>
                </a:srgbClr>
              </a:solidFill>
              <a:latin typeface="Times New Roman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229600" y="6461128"/>
            <a:ext cx="762000" cy="246063"/>
          </a:xfrm>
        </p:spPr>
        <p:txBody>
          <a:bodyPr/>
          <a:lstStyle>
            <a:lvl1pPr>
              <a:defRPr/>
            </a:lvl1pPr>
          </a:lstStyle>
          <a:p>
            <a:pPr algn="r" rtl="0"/>
            <a:fld id="{3F8935AA-09F9-4C1A-89F2-CB34E0111C49}" type="slidenum">
              <a:rPr lang="zh-CN" altLang="en-US" sz="1200" kern="1200" smtClean="0">
                <a:solidFill>
                  <a:srgbClr val="7FD13B">
                    <a:shade val="75000"/>
                  </a:srgbClr>
                </a:solidFill>
                <a:latin typeface="Times New Roman"/>
                <a:ea typeface="宋体" panose="02010600030101010101" pitchFamily="2" charset="-122"/>
                <a:cs typeface="+mn-cs"/>
              </a:rPr>
              <a:t/>
            </a:fld>
            <a:endParaRPr lang="zh-CN" altLang="en-US" sz="1200" kern="1200">
              <a:solidFill>
                <a:srgbClr val="7FD13B">
                  <a:shade val="75000"/>
                </a:srgbClr>
              </a:solidFill>
              <a:latin typeface="Times New Roman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>
    <p:random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29"/>
          <p:cNvSpPr>
            <a:spLocks noGrp="1"/>
          </p:cNvSpPr>
          <p:nvPr>
            <p:ph type="title"/>
          </p:nvPr>
        </p:nvSpPr>
        <p:spPr>
          <a:xfrm>
            <a:off x="301752" y="456036"/>
            <a:ext cx="8686800" cy="839106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日期占位符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algn="l" rtl="0"/>
            <a:fld id="{D819A9AE-DFF2-479B-AF37-FAA367F55B3D}" type="datetimeFigureOut">
              <a:rPr lang="zh-CN" altLang="en-US" sz="1200" kern="1200" smtClean="0">
                <a:solidFill>
                  <a:srgbClr val="7FD13B">
                    <a:shade val="75000"/>
                  </a:srgbClr>
                </a:solidFill>
                <a:latin typeface="Times New Roman"/>
                <a:ea typeface="宋体" panose="02010600030101010101" pitchFamily="2" charset="-122"/>
                <a:cs typeface="+mn-cs"/>
              </a:rPr>
              <a:t/>
            </a:fld>
            <a:endParaRPr lang="zh-CN" altLang="en-US" sz="1200" kern="1200">
              <a:solidFill>
                <a:srgbClr val="7FD13B">
                  <a:shade val="75000"/>
                </a:srgbClr>
              </a:solidFill>
              <a:latin typeface="Times New Roman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r" rtl="0"/>
            <a:endParaRPr lang="zh-CN" altLang="en-US" sz="1200" kern="1200">
              <a:solidFill>
                <a:srgbClr val="7FD13B">
                  <a:shade val="75000"/>
                </a:srgbClr>
              </a:solidFill>
              <a:latin typeface="Times New Roman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rtl="0"/>
            <a:fld id="{3F8935AA-09F9-4C1A-89F2-CB34E0111C49}" type="slidenum">
              <a:rPr lang="zh-CN" altLang="en-US" sz="1200" kern="1200" smtClean="0">
                <a:solidFill>
                  <a:srgbClr val="7FD13B">
                    <a:shade val="75000"/>
                  </a:srgbClr>
                </a:solidFill>
                <a:latin typeface="Times New Roman"/>
                <a:ea typeface="宋体" panose="02010600030101010101" pitchFamily="2" charset="-122"/>
                <a:cs typeface="+mn-cs"/>
              </a:rPr>
              <a:t/>
            </a:fld>
            <a:endParaRPr lang="zh-CN" altLang="en-US" sz="1200" kern="1200">
              <a:solidFill>
                <a:srgbClr val="7FD13B">
                  <a:shade val="75000"/>
                </a:srgbClr>
              </a:solidFill>
              <a:latin typeface="Times New Roman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>
    <p:random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algn="l" rtl="0"/>
            <a:fld id="{D819A9AE-DFF2-479B-AF37-FAA367F55B3D}" type="datetimeFigureOut">
              <a:rPr lang="zh-CN" altLang="en-US" sz="1200" kern="1200" smtClean="0">
                <a:solidFill>
                  <a:srgbClr val="7FD13B">
                    <a:shade val="75000"/>
                  </a:srgbClr>
                </a:solidFill>
                <a:latin typeface="Times New Roman"/>
                <a:ea typeface="宋体" panose="02010600030101010101" pitchFamily="2" charset="-122"/>
                <a:cs typeface="+mn-cs"/>
              </a:rPr>
              <a:t/>
            </a:fld>
            <a:endParaRPr lang="zh-CN" altLang="en-US" sz="1200" kern="1200">
              <a:solidFill>
                <a:srgbClr val="7FD13B">
                  <a:shade val="75000"/>
                </a:srgbClr>
              </a:solidFill>
              <a:latin typeface="Times New Roman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r" rtl="0"/>
            <a:endParaRPr lang="zh-CN" altLang="en-US" sz="1200" kern="1200">
              <a:solidFill>
                <a:srgbClr val="7FD13B">
                  <a:shade val="75000"/>
                </a:srgbClr>
              </a:solidFill>
              <a:latin typeface="Times New Roman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rtl="0"/>
            <a:fld id="{3F8935AA-09F9-4C1A-89F2-CB34E0111C49}" type="slidenum">
              <a:rPr lang="zh-CN" altLang="en-US" sz="1200" kern="1200" smtClean="0">
                <a:solidFill>
                  <a:srgbClr val="7FD13B">
                    <a:shade val="75000"/>
                  </a:srgbClr>
                </a:solidFill>
                <a:latin typeface="Times New Roman"/>
                <a:ea typeface="宋体" panose="02010600030101010101" pitchFamily="2" charset="-122"/>
                <a:cs typeface="+mn-cs"/>
              </a:rPr>
              <a:t/>
            </a:fld>
            <a:endParaRPr lang="zh-CN" altLang="en-US" sz="1200" kern="1200">
              <a:solidFill>
                <a:srgbClr val="7FD13B">
                  <a:shade val="75000"/>
                </a:srgbClr>
              </a:solidFill>
              <a:latin typeface="Times New Roman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>
    <p:random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直接连接符 4"/>
          <p:cNvSpPr>
            <a:spLocks noChangeShapeType="1"/>
          </p:cNvSpPr>
          <p:nvPr/>
        </p:nvSpPr>
        <p:spPr bwMode="auto">
          <a:xfrm>
            <a:off x="514350" y="5834227"/>
            <a:ext cx="8629650" cy="2375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>
              <a:defRPr/>
            </a:pPr>
            <a:endParaRPr lang="en-US" kern="1200">
              <a:solidFill>
                <a:prstClr val="black"/>
              </a:solidFill>
              <a:latin typeface="Times New Roman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2" name="标题 11"/>
          <p:cNvSpPr>
            <a:spLocks noGrp="1"/>
          </p:cNvSpPr>
          <p:nvPr>
            <p:ph type="title"/>
          </p:nvPr>
        </p:nvSpPr>
        <p:spPr>
          <a:xfrm>
            <a:off x="457200" y="5472430"/>
            <a:ext cx="8458200" cy="519374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26" name="文本占位符 25"/>
          <p:cNvSpPr>
            <a:spLocks noGrp="1"/>
          </p:cNvSpPr>
          <p:nvPr>
            <p:ph type="body" idx="2"/>
          </p:nvPr>
        </p:nvSpPr>
        <p:spPr>
          <a:xfrm>
            <a:off x="457207" y="608051"/>
            <a:ext cx="3008313" cy="4788377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14" name="内容占位符 13"/>
          <p:cNvSpPr>
            <a:spLocks noGrp="1"/>
          </p:cNvSpPr>
          <p:nvPr>
            <p:ph sz="half" idx="1"/>
          </p:nvPr>
        </p:nvSpPr>
        <p:spPr>
          <a:xfrm>
            <a:off x="3575050" y="608051"/>
            <a:ext cx="5340350" cy="478837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6" name="日期占位符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algn="l" rtl="0"/>
            <a:fld id="{D819A9AE-DFF2-479B-AF37-FAA367F55B3D}" type="datetimeFigureOut">
              <a:rPr lang="zh-CN" altLang="en-US" sz="1200" kern="1200" smtClean="0">
                <a:solidFill>
                  <a:srgbClr val="7FD13B">
                    <a:shade val="75000"/>
                  </a:srgbClr>
                </a:solidFill>
                <a:latin typeface="Times New Roman"/>
                <a:ea typeface="宋体" panose="02010600030101010101" pitchFamily="2" charset="-122"/>
                <a:cs typeface="+mn-cs"/>
              </a:rPr>
              <a:t/>
            </a:fld>
            <a:endParaRPr lang="zh-CN" altLang="en-US" sz="1200" kern="1200">
              <a:solidFill>
                <a:srgbClr val="7FD13B">
                  <a:shade val="75000"/>
                </a:srgbClr>
              </a:solidFill>
              <a:latin typeface="Times New Roman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页脚占位符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r" rtl="0"/>
            <a:endParaRPr lang="zh-CN" altLang="en-US" sz="1200" kern="1200">
              <a:solidFill>
                <a:srgbClr val="7FD13B">
                  <a:shade val="75000"/>
                </a:srgbClr>
              </a:solidFill>
              <a:latin typeface="Times New Roman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rtl="0"/>
            <a:fld id="{3F8935AA-09F9-4C1A-89F2-CB34E0111C49}" type="slidenum">
              <a:rPr lang="zh-CN" altLang="en-US" sz="1200" kern="1200" smtClean="0">
                <a:solidFill>
                  <a:srgbClr val="7FD13B">
                    <a:shade val="75000"/>
                  </a:srgbClr>
                </a:solidFill>
                <a:latin typeface="Times New Roman"/>
                <a:ea typeface="宋体" panose="02010600030101010101" pitchFamily="2" charset="-122"/>
                <a:cs typeface="+mn-cs"/>
              </a:rPr>
              <a:t/>
            </a:fld>
            <a:endParaRPr lang="zh-CN" altLang="en-US" sz="1200" kern="1200">
              <a:solidFill>
                <a:srgbClr val="7FD13B">
                  <a:shade val="75000"/>
                </a:srgbClr>
              </a:solidFill>
              <a:latin typeface="Times New Roman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>
    <p:random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图片占位符 12"/>
          <p:cNvSpPr>
            <a:spLocks noGrp="1"/>
          </p:cNvSpPr>
          <p:nvPr>
            <p:ph type="pic" idx="1"/>
          </p:nvPr>
        </p:nvSpPr>
        <p:spPr>
          <a:xfrm>
            <a:off x="3505200" y="615067"/>
            <a:ext cx="5029200" cy="3648287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zh-CN" altLang="en-US" noProof="0" smtClean="0"/>
              <a:t>单击图标添加图片</a:t>
            </a:r>
            <a:endParaRPr lang="en-US" noProof="0"/>
          </a:p>
        </p:txBody>
      </p:sp>
      <p:sp>
        <p:nvSpPr>
          <p:cNvPr id="17" name="标题 16"/>
          <p:cNvSpPr>
            <a:spLocks noGrp="1"/>
          </p:cNvSpPr>
          <p:nvPr>
            <p:ph type="title"/>
          </p:nvPr>
        </p:nvSpPr>
        <p:spPr>
          <a:xfrm>
            <a:off x="381000" y="4981045"/>
            <a:ext cx="5867400" cy="52095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26" name="文本占位符 25"/>
          <p:cNvSpPr>
            <a:spLocks noGrp="1"/>
          </p:cNvSpPr>
          <p:nvPr>
            <p:ph type="body" sz="half" idx="2"/>
          </p:nvPr>
        </p:nvSpPr>
        <p:spPr>
          <a:xfrm>
            <a:off x="381000" y="5519129"/>
            <a:ext cx="5867400" cy="766394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algn="l" rtl="0"/>
            <a:fld id="{D819A9AE-DFF2-479B-AF37-FAA367F55B3D}" type="datetimeFigureOut">
              <a:rPr lang="zh-CN" altLang="en-US" sz="1200" kern="1200" smtClean="0">
                <a:solidFill>
                  <a:srgbClr val="7FD13B">
                    <a:shade val="75000"/>
                  </a:srgbClr>
                </a:solidFill>
                <a:latin typeface="Times New Roman"/>
                <a:ea typeface="宋体" panose="02010600030101010101" pitchFamily="2" charset="-122"/>
                <a:cs typeface="+mn-cs"/>
              </a:rPr>
              <a:t/>
            </a:fld>
            <a:endParaRPr lang="zh-CN" altLang="en-US" sz="1200" kern="1200">
              <a:solidFill>
                <a:srgbClr val="7FD13B">
                  <a:shade val="75000"/>
                </a:srgbClr>
              </a:solidFill>
              <a:latin typeface="Times New Roman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r" rtl="0"/>
            <a:endParaRPr lang="zh-CN" altLang="en-US" sz="1200" kern="1200">
              <a:solidFill>
                <a:srgbClr val="7FD13B">
                  <a:shade val="75000"/>
                </a:srgbClr>
              </a:solidFill>
              <a:latin typeface="Times New Roman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rtl="0"/>
            <a:fld id="{3F8935AA-09F9-4C1A-89F2-CB34E0111C49}" type="slidenum">
              <a:rPr lang="zh-CN" altLang="en-US" sz="1200" kern="1200" smtClean="0">
                <a:solidFill>
                  <a:srgbClr val="7FD13B">
                    <a:shade val="75000"/>
                  </a:srgbClr>
                </a:solidFill>
                <a:latin typeface="Times New Roman"/>
                <a:ea typeface="宋体" panose="02010600030101010101" pitchFamily="2" charset="-122"/>
                <a:cs typeface="+mn-cs"/>
              </a:rPr>
              <a:t/>
            </a:fld>
            <a:endParaRPr lang="zh-CN" altLang="en-US" sz="1200" kern="1200">
              <a:solidFill>
                <a:srgbClr val="7FD13B">
                  <a:shade val="75000"/>
                </a:srgbClr>
              </a:solidFill>
              <a:latin typeface="Times New Roman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>
    <p:random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日期占位符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algn="l" rtl="0"/>
            <a:fld id="{D819A9AE-DFF2-479B-AF37-FAA367F55B3D}" type="datetimeFigureOut">
              <a:rPr lang="zh-CN" altLang="en-US" sz="1200" kern="1200" smtClean="0">
                <a:solidFill>
                  <a:srgbClr val="7FD13B">
                    <a:shade val="75000"/>
                  </a:srgbClr>
                </a:solidFill>
                <a:latin typeface="Times New Roman"/>
                <a:ea typeface="宋体" panose="02010600030101010101" pitchFamily="2" charset="-122"/>
                <a:cs typeface="+mn-cs"/>
              </a:rPr>
              <a:t/>
            </a:fld>
            <a:endParaRPr lang="zh-CN" altLang="en-US" sz="1200" kern="1200">
              <a:solidFill>
                <a:srgbClr val="7FD13B">
                  <a:shade val="75000"/>
                </a:srgbClr>
              </a:solidFill>
              <a:latin typeface="Times New Roman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r" rtl="0"/>
            <a:endParaRPr lang="zh-CN" altLang="en-US" sz="1200" kern="1200">
              <a:solidFill>
                <a:srgbClr val="7FD13B">
                  <a:shade val="75000"/>
                </a:srgbClr>
              </a:solidFill>
              <a:latin typeface="Times New Roman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rtl="0"/>
            <a:fld id="{3F8935AA-09F9-4C1A-89F2-CB34E0111C49}" type="slidenum">
              <a:rPr lang="zh-CN" altLang="en-US" sz="1200" kern="1200" smtClean="0">
                <a:solidFill>
                  <a:srgbClr val="7FD13B">
                    <a:shade val="75000"/>
                  </a:srgbClr>
                </a:solidFill>
                <a:latin typeface="Times New Roman"/>
                <a:ea typeface="宋体" panose="02010600030101010101" pitchFamily="2" charset="-122"/>
                <a:cs typeface="+mn-cs"/>
              </a:rPr>
              <a:t/>
            </a:fld>
            <a:endParaRPr lang="zh-CN" altLang="en-US" sz="1200" kern="1200">
              <a:solidFill>
                <a:srgbClr val="7FD13B">
                  <a:shade val="75000"/>
                </a:srgbClr>
              </a:solidFill>
              <a:latin typeface="Times New Roman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>
    <p:random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858000" y="547881"/>
            <a:ext cx="1828800" cy="5836626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547881"/>
            <a:ext cx="6248400" cy="5836626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日期占位符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algn="l" rtl="0"/>
            <a:fld id="{D819A9AE-DFF2-479B-AF37-FAA367F55B3D}" type="datetimeFigureOut">
              <a:rPr lang="zh-CN" altLang="en-US" sz="1200" kern="1200" smtClean="0">
                <a:solidFill>
                  <a:srgbClr val="7FD13B">
                    <a:shade val="75000"/>
                  </a:srgbClr>
                </a:solidFill>
                <a:latin typeface="Times New Roman"/>
                <a:ea typeface="宋体" panose="02010600030101010101" pitchFamily="2" charset="-122"/>
                <a:cs typeface="+mn-cs"/>
              </a:rPr>
              <a:t/>
            </a:fld>
            <a:endParaRPr lang="zh-CN" altLang="en-US" sz="1200" kern="1200">
              <a:solidFill>
                <a:srgbClr val="7FD13B">
                  <a:shade val="75000"/>
                </a:srgbClr>
              </a:solidFill>
              <a:latin typeface="Times New Roman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r" rtl="0"/>
            <a:endParaRPr lang="zh-CN" altLang="en-US" sz="1200" kern="1200">
              <a:solidFill>
                <a:srgbClr val="7FD13B">
                  <a:shade val="75000"/>
                </a:srgbClr>
              </a:solidFill>
              <a:latin typeface="Times New Roman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rtl="0"/>
            <a:fld id="{3F8935AA-09F9-4C1A-89F2-CB34E0111C49}" type="slidenum">
              <a:rPr lang="zh-CN" altLang="en-US" sz="1200" kern="1200" smtClean="0">
                <a:solidFill>
                  <a:srgbClr val="7FD13B">
                    <a:shade val="75000"/>
                  </a:srgbClr>
                </a:solidFill>
                <a:latin typeface="Times New Roman"/>
                <a:ea typeface="宋体" panose="02010600030101010101" pitchFamily="2" charset="-122"/>
                <a:cs typeface="+mn-cs"/>
              </a:rPr>
              <a:t/>
            </a:fld>
            <a:endParaRPr lang="zh-CN" altLang="en-US" sz="1200" kern="1200">
              <a:solidFill>
                <a:srgbClr val="7FD13B">
                  <a:shade val="75000"/>
                </a:srgbClr>
              </a:solidFill>
              <a:latin typeface="Times New Roman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>
    <p:random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直接连接符 6"/>
          <p:cNvSpPr>
            <a:spLocks noChangeShapeType="1"/>
          </p:cNvSpPr>
          <p:nvPr/>
        </p:nvSpPr>
        <p:spPr bwMode="auto">
          <a:xfrm>
            <a:off x="514350" y="1048226"/>
            <a:ext cx="8629650" cy="2375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>
              <a:defRPr/>
            </a:pPr>
            <a:endParaRPr lang="en-US" kern="1200">
              <a:solidFill>
                <a:prstClr val="black"/>
              </a:solidFill>
              <a:latin typeface="Times New Roman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29" name="文本占位符 7"/>
          <p:cNvSpPr>
            <a:spLocks noGrp="1"/>
          </p:cNvSpPr>
          <p:nvPr>
            <p:ph type="body" idx="1"/>
          </p:nvPr>
        </p:nvSpPr>
        <p:spPr bwMode="auto">
          <a:xfrm>
            <a:off x="304800" y="1550988"/>
            <a:ext cx="8686800" cy="45132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 smtClean="0"/>
          </a:p>
        </p:txBody>
      </p:sp>
      <p:sp>
        <p:nvSpPr>
          <p:cNvPr id="11" name="日期占位符 10"/>
          <p:cNvSpPr>
            <a:spLocks noGrp="1"/>
          </p:cNvSpPr>
          <p:nvPr>
            <p:ph type="dt" sz="half" idx="2"/>
          </p:nvPr>
        </p:nvSpPr>
        <p:spPr>
          <a:xfrm>
            <a:off x="6477000" y="76203"/>
            <a:ext cx="2514600" cy="287338"/>
          </a:xfrm>
          <a:prstGeom prst="rect">
            <a:avLst/>
          </a:prstGeom>
        </p:spPr>
        <p:txBody>
          <a:bodyPr vert="horz"/>
          <a:lstStyle>
            <a:defPPr>
              <a:defRPr lang="zh-CN"/>
            </a:defPPr>
            <a:lvl1pPr marL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accent1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fld id="{D819A9AE-DFF2-479B-AF37-FAA367F55B3D}" type="datetimeFigureOut">
              <a:rPr lang="zh-CN" altLang="en-US" kern="1200">
                <a:solidFill>
                  <a:srgbClr val="7FD13B">
                    <a:shade val="75000"/>
                  </a:srgbClr>
                </a:solidFill>
                <a:latin typeface="Times New Roman"/>
                <a:ea typeface="宋体" panose="02010600030101010101" pitchFamily="2" charset="-122"/>
                <a:cs typeface="+mn-cs"/>
              </a:rPr>
              <a:t/>
            </a:fld>
            <a:endParaRPr lang="zh-CN" altLang="en-US" kern="1200">
              <a:solidFill>
                <a:srgbClr val="7FD13B">
                  <a:shade val="75000"/>
                </a:srgbClr>
              </a:solidFill>
              <a:latin typeface="Times New Roman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8" name="页脚占位符 27"/>
          <p:cNvSpPr>
            <a:spLocks noGrp="1"/>
          </p:cNvSpPr>
          <p:nvPr>
            <p:ph type="ftr" sz="quarter" idx="3"/>
          </p:nvPr>
        </p:nvSpPr>
        <p:spPr>
          <a:xfrm>
            <a:off x="3124200" y="76203"/>
            <a:ext cx="3352800" cy="287338"/>
          </a:xfrm>
          <a:prstGeom prst="rect">
            <a:avLst/>
          </a:prstGeom>
        </p:spPr>
        <p:txBody>
          <a:bodyPr vert="horz"/>
          <a:lstStyle>
            <a:defPPr>
              <a:defRPr lang="zh-CN"/>
            </a:defPPr>
            <a:lvl1pPr marL="0" algn="r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accent1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endParaRPr lang="zh-CN" altLang="en-US" kern="1200">
              <a:solidFill>
                <a:srgbClr val="7FD13B">
                  <a:shade val="75000"/>
                </a:srgbClr>
              </a:solidFill>
              <a:latin typeface="Times New Roman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4"/>
          </p:nvPr>
        </p:nvSpPr>
        <p:spPr>
          <a:xfrm>
            <a:off x="8229600" y="6461125"/>
            <a:ext cx="762000" cy="242888"/>
          </a:xfrm>
          <a:prstGeom prst="rect">
            <a:avLst/>
          </a:prstGeom>
        </p:spPr>
        <p:txBody>
          <a:bodyPr vert="horz"/>
          <a:lstStyle>
            <a:defPPr>
              <a:defRPr lang="zh-CN"/>
            </a:defPPr>
            <a:lvl1pPr marL="0" algn="r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accent1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fld id="{3F8935AA-09F9-4C1A-89F2-CB34E0111C49}" type="slidenum">
              <a:rPr lang="zh-CN" altLang="en-US" kern="1200">
                <a:solidFill>
                  <a:srgbClr val="7FD13B">
                    <a:shade val="75000"/>
                  </a:srgbClr>
                </a:solidFill>
                <a:latin typeface="Times New Roman"/>
                <a:ea typeface="宋体" panose="02010600030101010101" pitchFamily="2" charset="-122"/>
                <a:cs typeface="+mn-cs"/>
              </a:rPr>
              <a:t/>
            </a:fld>
            <a:endParaRPr lang="zh-CN" altLang="en-US" kern="1200">
              <a:solidFill>
                <a:srgbClr val="7FD13B">
                  <a:shade val="75000"/>
                </a:srgbClr>
              </a:solidFill>
              <a:latin typeface="Times New Roman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" name="标题占位符 9"/>
          <p:cNvSpPr>
            <a:spLocks noGrp="1"/>
          </p:cNvSpPr>
          <p:nvPr>
            <p:ph type="title"/>
          </p:nvPr>
        </p:nvSpPr>
        <p:spPr>
          <a:xfrm>
            <a:off x="304800" y="455613"/>
            <a:ext cx="8686800" cy="83661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9" name="直接连接符 8"/>
          <p:cNvSpPr>
            <a:spLocks noChangeShapeType="1"/>
          </p:cNvSpPr>
          <p:nvPr/>
        </p:nvSpPr>
        <p:spPr bwMode="auto">
          <a:xfrm>
            <a:off x="514350" y="1048226"/>
            <a:ext cx="8629650" cy="2375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>
              <a:defRPr/>
            </a:pPr>
            <a:endParaRPr lang="en-US" kern="1200">
              <a:solidFill>
                <a:prstClr val="black"/>
              </a:solidFill>
              <a:latin typeface="Times New Roman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2" name="直接连接符 11"/>
          <p:cNvSpPr>
            <a:spLocks noChangeShapeType="1"/>
          </p:cNvSpPr>
          <p:nvPr/>
        </p:nvSpPr>
        <p:spPr bwMode="auto">
          <a:xfrm>
            <a:off x="514350" y="1055296"/>
            <a:ext cx="8629650" cy="2375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>
              <a:defRPr/>
            </a:pPr>
            <a:endParaRPr lang="en-US" kern="1200">
              <a:solidFill>
                <a:prstClr val="black"/>
              </a:solidFill>
              <a:latin typeface="Times New Roman"/>
              <a:ea typeface="宋体" panose="02010600030101010101" pitchFamily="2" charset="-122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>
    <p:random/>
  </p:transition>
  <p:timing/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pitchFamily="34" charset="0"/>
          <a:ea typeface="黑体" panose="02010609060101010101" pitchFamily="2" charset="-122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pitchFamily="34" charset="0"/>
          <a:ea typeface="黑体" panose="02010609060101010101" pitchFamily="2" charset="-122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pitchFamily="34" charset="0"/>
          <a:ea typeface="黑体" panose="02010609060101010101" pitchFamily="2" charset="-122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pitchFamily="34" charset="0"/>
          <a:ea typeface="黑体" panose="02010609060101010101" pitchFamily="2" charset="-122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pitchFamily="34" charset="0"/>
          <a:ea typeface="黑体" panose="02010609060101010101" pitchFamily="2" charset="-122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pitchFamily="34" charset="0"/>
          <a:ea typeface="黑体" panose="02010609060101010101" pitchFamily="2" charset="-122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pitchFamily="34" charset="0"/>
          <a:ea typeface="黑体" panose="02010609060101010101" pitchFamily="2" charset="-122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pitchFamily="34" charset="0"/>
          <a:ea typeface="黑体" panose="02010609060101010101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anose="05020102010507070707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anose="05020102010507070707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anose="05020102010507070707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anose="05020102010507070707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anose="05020102010507070707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 panose="05020102010507070707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 panose="05020102010507070707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 panose="05020102010507070707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 panose="05020102010507070707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2.xml" /><Relationship Id="rId3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hemeOverride" Target="../theme/themeOverride3.xml" /><Relationship Id="rId3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hemeOverride" Target="../theme/themeOverride4.xml" /><Relationship Id="rId3" Type="http://schemas.openxmlformats.org/officeDocument/2006/relationships/notesSlide" Target="../notesSlides/notesSlide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hemeOverride" Target="../theme/themeOverride5.xml" /><Relationship Id="rId3" Type="http://schemas.openxmlformats.org/officeDocument/2006/relationships/notesSlide" Target="../notesSlides/notesSlide4.xml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hemeOverride" Target="../theme/themeOverride6.xml" /><Relationship Id="rId3" Type="http://schemas.openxmlformats.org/officeDocument/2006/relationships/notesSlide" Target="../notesSlides/notesSlide5.xml" /><Relationship Id="rId4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hemeOverride" Target="../theme/themeOverride7.xml" /><Relationship Id="rId3" Type="http://schemas.openxmlformats.org/officeDocument/2006/relationships/notesSlide" Target="../notesSlides/notesSlide6.xml" /><Relationship Id="rId4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hemeOverride" Target="../theme/themeOverride8.xml" /><Relationship Id="rId3" Type="http://schemas.openxmlformats.org/officeDocument/2006/relationships/notesSlide" Target="../notesSlides/notesSlide7.xml" /><Relationship Id="rId4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hemeOverride" Target="../theme/themeOverride9.xml" /><Relationship Id="rId3" Type="http://schemas.openxmlformats.org/officeDocument/2006/relationships/notesSlide" Target="../notesSlides/notesSlide8.xml" /><Relationship Id="rId4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hemeOverride" Target="../theme/themeOverride10.xml" /><Relationship Id="rId3" Type="http://schemas.openxmlformats.org/officeDocument/2006/relationships/notesSlide" Target="../notesSlides/notesSlide9.xml" /><Relationship Id="rId4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hemeOverride" Target="../theme/themeOverride11.xml" /><Relationship Id="rId3" Type="http://schemas.openxmlformats.org/officeDocument/2006/relationships/notesSlide" Target="../notesSlides/notesSlide10.xml" /><Relationship Id="rId4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hemeOverride" Target="../theme/themeOverride12.xml" /><Relationship Id="rId3" Type="http://schemas.openxmlformats.org/officeDocument/2006/relationships/notesSlide" Target="../notesSlides/notesSlide11.xml" /><Relationship Id="rId4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hemeOverride" Target="../theme/themeOverride13.xml" /><Relationship Id="rId3" Type="http://schemas.openxmlformats.org/officeDocument/2006/relationships/notesSlide" Target="../notesSlides/notesSlide12.xml" /><Relationship Id="rId4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hemeOverride" Target="../theme/themeOverride14.xml" /><Relationship Id="rId3" Type="http://schemas.openxmlformats.org/officeDocument/2006/relationships/notesSlide" Target="../notesSlides/notesSlide13.xml" /><Relationship Id="rId4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hemeOverride" Target="../theme/themeOverride15.xml" /><Relationship Id="rId3" Type="http://schemas.openxmlformats.org/officeDocument/2006/relationships/notesSlide" Target="../notesSlides/notesSlide14.xml" /><Relationship Id="rId4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2613305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" name="内容占位符 2"/>
          <p:cNvSpPr>
            <a:spLocks noGrp="1"/>
          </p:cNvSpPr>
          <p:nvPr>
            <p:ph type="subTitle" idx="1"/>
          </p:nvPr>
        </p:nvSpPr>
        <p:spPr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indent="0" eaLnBrk="0" latinLnBrk="1" hangingPunct="0">
              <a:lnSpc>
                <a:spcPct val="100000"/>
              </a:lnSpc>
              <a:spcBef>
                <a:spcPts val="1500"/>
              </a:spcBef>
              <a:buNone/>
            </a:pPr>
            <a:r>
              <a:rPr lang="zh-CN" altLang="en-US" sz="3005" kern="0" smtClean="0">
                <a:solidFill>
                  <a:srgbClr val="000000"/>
                </a:solidFill>
                <a:latin typeface="Times New Roman" panose="02020603050405020304" pitchFamily="65" charset="-122"/>
                <a:ea typeface="方正宋黑_GBK" pitchFamily="65" charset="-122"/>
              </a:rPr>
              <a:t>第九章　刮削与研磨</a:t>
            </a:r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random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542280" y="1205691"/>
            <a:ext cx="8316000" cy="39746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3005"/>
              </a:spcBef>
              <a:buNone/>
            </a:pPr>
            <a:r>
              <a:rPr lang="zh-CN" altLang="en-US" sz="3005" kern="0" smtClean="0">
                <a:solidFill>
                  <a:srgbClr val="000000"/>
                </a:solidFill>
                <a:latin typeface="Times New Roman" panose="02020603050405020304" pitchFamily="65" charset="-122"/>
                <a:ea typeface="方正宋黑_GBK" pitchFamily="65" charset="-122"/>
              </a:rPr>
              <a:t>第一节　刮　　削</a:t>
            </a:r>
            <a:endParaRPr lang="zh-CN" altLang="en-US"/>
          </a:p>
        </p:txBody>
      </p:sp>
      <p:sp>
        <p:nvSpPr>
          <p:cNvPr id="4" name="TextBox 4"/>
          <p:cNvSpPr txBox="1"/>
          <p:nvPr/>
        </p:nvSpPr>
        <p:spPr>
          <a:xfrm>
            <a:off x="542280" y="2091003"/>
            <a:ext cx="8316000" cy="308937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3005"/>
              </a:spcBef>
              <a:buNone/>
            </a:pPr>
            <a:r>
              <a:rPr lang="zh-CN" altLang="en-US" sz="2410" kern="0" smtClean="0">
                <a:solidFill>
                  <a:srgbClr val="000000"/>
                </a:solidFill>
                <a:latin typeface="Times New Roman" panose="02020603050405020304" pitchFamily="65" charset="-122"/>
                <a:ea typeface="方正宋黑_GBK" pitchFamily="65" charset="-122"/>
              </a:rPr>
              <a:t>一、刮削概述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3005"/>
              </a:spcBef>
              <a:buNone/>
            </a:pPr>
            <a:r>
              <a:rPr lang="zh-CN" altLang="en-US" sz="2410" kern="0" smtClean="0">
                <a:solidFill>
                  <a:srgbClr val="000000"/>
                </a:solidFill>
                <a:latin typeface="Times New Roman" panose="02020603050405020304" pitchFamily="65" charset="-122"/>
                <a:ea typeface="方正宋黑_GBK" pitchFamily="65" charset="-122"/>
              </a:rPr>
              <a:t>用刮刀刮除工件表面薄层的加工方法称为刮削。</a:t>
            </a:r>
            <a:endParaRPr lang="zh-CN" altLang="en-US"/>
          </a:p>
        </p:txBody>
      </p:sp>
      <p:sp>
        <p:nvSpPr>
          <p:cNvPr id="5" name="TextBox 5"/>
          <p:cNvSpPr txBox="1"/>
          <p:nvPr/>
        </p:nvSpPr>
        <p:spPr>
          <a:xfrm>
            <a:off x="542280" y="3777243"/>
            <a:ext cx="8316000" cy="140313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3005"/>
              </a:spcBef>
              <a:buNone/>
            </a:pPr>
            <a:r>
              <a:rPr lang="zh-CN" altLang="en-US" sz="2210" kern="0" smtClean="0">
                <a:solidFill>
                  <a:srgbClr val="000000"/>
                </a:solidFill>
                <a:latin typeface="Times New Roman" panose="02020603050405020304" pitchFamily="65" charset="-122"/>
                <a:ea typeface="方正宋黑_GBK" pitchFamily="65" charset="-122"/>
              </a:rPr>
              <a:t>1.刮削原理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3005"/>
              </a:spcBef>
              <a:buNone/>
            </a:pPr>
            <a:r>
              <a:rPr lang="zh-CN" altLang="en-US" sz="2210" kern="0" smtClean="0">
                <a:solidFill>
                  <a:srgbClr val="000000"/>
                </a:solidFill>
                <a:latin typeface="Times New Roman" panose="02020603050405020304" pitchFamily="65" charset="-122"/>
                <a:ea typeface="方正宋黑_GBK" pitchFamily="65" charset="-122"/>
              </a:rPr>
              <a:t>刮削是在工件与校准工具或与其相配合的工件之间涂上一层显示</a:t>
            </a:r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random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40000" y="1260000"/>
            <a:ext cx="8316000" cy="486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3005"/>
              </a:spcBef>
              <a:buNone/>
            </a:pPr>
            <a:r>
              <a:rPr lang="zh-CN" altLang="en-US" sz="2210" kern="0" smtClean="0">
                <a:solidFill>
                  <a:srgbClr val="000000"/>
                </a:solidFill>
                <a:latin typeface="Times New Roman" panose="02020603050405020304" pitchFamily="65" charset="-122"/>
                <a:ea typeface="方正宋黑_GBK" pitchFamily="65" charset="-122"/>
              </a:rPr>
              <a:t>剂,经过对研,使工件上较高的部位显示出来,然后用刮刀进行微量</a:t>
            </a:r>
            <a:br/>
            <a:r>
              <a:rPr lang="zh-CN" altLang="en-US" sz="2210" kern="0" smtClean="0">
                <a:solidFill>
                  <a:srgbClr val="000000"/>
                </a:solidFill>
                <a:latin typeface="Times New Roman" panose="02020603050405020304" pitchFamily="65" charset="-122"/>
                <a:ea typeface="方正宋黑_GBK" pitchFamily="65" charset="-122"/>
              </a:rPr>
              <a:t>刮削,刮去较高的金属层。</a:t>
            </a:r>
            <a:endParaRPr lang="zh-CN" altLang="en-US"/>
          </a:p>
        </p:txBody>
      </p:sp>
      <p:sp>
        <p:nvSpPr>
          <p:cNvPr id="3" name="TextBox 3"/>
          <p:cNvSpPr txBox="1"/>
          <p:nvPr/>
        </p:nvSpPr>
        <p:spPr>
          <a:xfrm>
            <a:off x="540000" y="2472911"/>
            <a:ext cx="8316000" cy="36470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3005"/>
              </a:spcBef>
              <a:buNone/>
            </a:pPr>
            <a:r>
              <a:rPr lang="zh-CN" altLang="en-US" sz="2210" kern="0" smtClean="0">
                <a:solidFill>
                  <a:srgbClr val="000000"/>
                </a:solidFill>
                <a:latin typeface="Times New Roman" panose="02020603050405020304" pitchFamily="65" charset="-122"/>
                <a:ea typeface="方正宋黑_GBK" pitchFamily="65" charset="-122"/>
              </a:rPr>
              <a:t>2.刮削的特点及应用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3005"/>
              </a:spcBef>
              <a:buNone/>
            </a:pPr>
            <a:r>
              <a:rPr lang="zh-CN" altLang="en-US" sz="2210" kern="0" smtClean="0">
                <a:solidFill>
                  <a:srgbClr val="000000"/>
                </a:solidFill>
                <a:latin typeface="Times New Roman" panose="02020603050405020304" pitchFamily="65" charset="-122"/>
                <a:ea typeface="方正宋黑_GBK" pitchFamily="65" charset="-122"/>
              </a:rPr>
              <a:t>刮削具有切削量小、切削力小、产生热量小、装夹变形小的特</a:t>
            </a:r>
            <a:br/>
            <a:r>
              <a:rPr lang="zh-CN" altLang="en-US" sz="2210" kern="0" smtClean="0">
                <a:solidFill>
                  <a:srgbClr val="000000"/>
                </a:solidFill>
                <a:latin typeface="Times New Roman" panose="02020603050405020304" pitchFamily="65" charset="-122"/>
                <a:ea typeface="方正宋黑_GBK" pitchFamily="65" charset="-122"/>
              </a:rPr>
              <a:t>点,不存在车、铣、刨等机械加工中不可避免的振动、热变形等</a:t>
            </a:r>
            <a:br/>
            <a:r>
              <a:rPr lang="zh-CN" altLang="en-US" sz="2210" kern="0" smtClean="0">
                <a:solidFill>
                  <a:srgbClr val="000000"/>
                </a:solidFill>
                <a:latin typeface="Times New Roman" panose="02020603050405020304" pitchFamily="65" charset="-122"/>
                <a:ea typeface="方正宋黑_GBK" pitchFamily="65" charset="-122"/>
              </a:rPr>
              <a:t>因素,所以能获得很高的尺寸精度、几何精度、接触精度、传动</a:t>
            </a:r>
            <a:br/>
            <a:r>
              <a:rPr lang="zh-CN" altLang="en-US" sz="2210" kern="0" smtClean="0">
                <a:solidFill>
                  <a:srgbClr val="000000"/>
                </a:solidFill>
                <a:latin typeface="Times New Roman" panose="02020603050405020304" pitchFamily="65" charset="-122"/>
                <a:ea typeface="方正宋黑_GBK" pitchFamily="65" charset="-122"/>
              </a:rPr>
              <a:t>精度和很小的表面粗糙度值。</a:t>
            </a:r>
            <a:endParaRPr lang="zh-CN" altLang="en-US"/>
          </a:p>
        </p:txBody>
      </p:sp>
      <p:sp>
        <p:nvSpPr>
          <p:cNvPr id="4" name="TextBox 4"/>
          <p:cNvSpPr txBox="1"/>
          <p:nvPr/>
        </p:nvSpPr>
        <p:spPr>
          <a:xfrm>
            <a:off x="540000" y="5600591"/>
            <a:ext cx="8316000" cy="51940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3005"/>
              </a:spcBef>
              <a:buNone/>
            </a:pPr>
            <a:r>
              <a:rPr lang="zh-CN" altLang="en-US" sz="2210" kern="0" smtClean="0">
                <a:solidFill>
                  <a:srgbClr val="000000"/>
                </a:solidFill>
                <a:latin typeface="Times New Roman" panose="02020603050405020304" pitchFamily="65" charset="-122"/>
                <a:ea typeface="方正宋黑_GBK" pitchFamily="65" charset="-122"/>
              </a:rPr>
              <a:t>3.刮削余量</a:t>
            </a:r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random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40000" y="1260000"/>
            <a:ext cx="8316000" cy="486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3005"/>
              </a:spcBef>
              <a:buNone/>
            </a:pPr>
            <a:r>
              <a:rPr lang="zh-CN" altLang="en-US" sz="2210" kern="0" smtClean="0">
                <a:solidFill>
                  <a:srgbClr val="000000"/>
                </a:solidFill>
                <a:latin typeface="Times New Roman" panose="02020603050405020304" pitchFamily="65" charset="-122"/>
                <a:ea typeface="方正宋黑_GBK" pitchFamily="65" charset="-122"/>
              </a:rPr>
              <a:t>由于每次刮削只能刮去很薄的一层金属,刮削操作的劳动强度又</a:t>
            </a:r>
            <a:br/>
            <a:r>
              <a:rPr lang="zh-CN" altLang="en-US" sz="2210" kern="0" smtClean="0">
                <a:solidFill>
                  <a:srgbClr val="000000"/>
                </a:solidFill>
                <a:latin typeface="Times New Roman" panose="02020603050405020304" pitchFamily="65" charset="-122"/>
                <a:ea typeface="方正宋黑_GBK" pitchFamily="65" charset="-122"/>
              </a:rPr>
              <a:t>很大,所以工件在机械加工后留下的刮削余量不宜太大,一般为0.0</a:t>
            </a:r>
            <a:br/>
            <a:r>
              <a:rPr lang="zh-CN" altLang="en-US" sz="2210" kern="0" smtClean="0">
                <a:solidFill>
                  <a:srgbClr val="000000"/>
                </a:solidFill>
                <a:latin typeface="Times New Roman" panose="02020603050405020304" pitchFamily="65" charset="-122"/>
                <a:ea typeface="方正宋黑_GBK" pitchFamily="65" charset="-122"/>
              </a:rPr>
              <a:t>5~0.4mm,具体数值见表9</a:t>
            </a:r>
            <a:r>
              <a:rPr lang="zh-CN" altLang="en-US" sz="2210" kern="0" smtClean="0">
                <a:solidFill>
                  <a:srgbClr val="000000"/>
                </a:solidFill>
                <a:latin typeface="Arial Narrow" panose="020b0606020202030204" pitchFamily="65" charset="-122"/>
                <a:ea typeface="Arial Unicode MS" pitchFamily="65" charset="-122"/>
              </a:rPr>
              <a:t>-</a:t>
            </a:r>
            <a:r>
              <a:rPr lang="zh-CN" altLang="en-US" sz="2210" kern="0" smtClean="0">
                <a:solidFill>
                  <a:srgbClr val="000000"/>
                </a:solidFill>
                <a:latin typeface="Times New Roman" panose="02020603050405020304" pitchFamily="65" charset="-122"/>
                <a:ea typeface="方正宋黑_GBK" pitchFamily="65" charset="-122"/>
              </a:rPr>
              <a:t>1。</a:t>
            </a:r>
            <a:endParaRPr lang="zh-CN" altLang="en-US"/>
          </a:p>
        </p:txBody>
      </p:sp>
      <p:sp>
        <p:nvSpPr>
          <p:cNvPr id="3" name="TextBox 3"/>
          <p:cNvSpPr txBox="1"/>
          <p:nvPr/>
        </p:nvSpPr>
        <p:spPr>
          <a:xfrm>
            <a:off x="900000" y="2983967"/>
            <a:ext cx="7380000" cy="25185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eaLnBrk="0" latinLnBrk="1" hangingPunct="0">
              <a:lnSpc>
                <a:spcPct val="100000"/>
              </a:lnSpc>
              <a:spcBef>
                <a:spcPts val="735"/>
              </a:spcBef>
              <a:buNone/>
            </a:pPr>
            <a:r>
              <a:rPr lang="zh-CN" altLang="en-US" sz="1500" kern="0" smtClean="0">
                <a:solidFill>
                  <a:srgbClr val="000000"/>
                </a:solidFill>
                <a:latin typeface="Times New Roman" panose="02020603050405020304" pitchFamily="65" charset="-122"/>
                <a:ea typeface="方正宋黑_GBK" pitchFamily="65" charset="-122"/>
              </a:rPr>
              <a:t>表9-1　刮削余量(单位:mm)</a:t>
            </a:r>
            <a:endParaRPr lang="zh-CN" altLang="en-US"/>
          </a:p>
        </p:txBody>
      </p:sp>
      <p:pic>
        <p:nvPicPr>
          <p:cNvPr id="5" name="图片 5" descr="textimage0.jpe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0000" y="3235823"/>
            <a:ext cx="7380000" cy="2141037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random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40000" y="1989293"/>
            <a:ext cx="8316000" cy="486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3005"/>
              </a:spcBef>
              <a:buNone/>
            </a:pPr>
            <a:r>
              <a:rPr lang="zh-CN" altLang="en-US" sz="2210" kern="0" smtClean="0">
                <a:solidFill>
                  <a:srgbClr val="000000"/>
                </a:solidFill>
                <a:latin typeface="Times New Roman" panose="02020603050405020304" pitchFamily="65" charset="-122"/>
                <a:ea typeface="方正宋黑_GBK" pitchFamily="65" charset="-122"/>
              </a:rPr>
              <a:t>(1)平面刮削　平面刮削分单个平面(如平板、工作台面等)刮削和</a:t>
            </a:r>
            <a:br/>
            <a:r>
              <a:rPr lang="zh-CN" altLang="en-US" sz="2210" kern="0" smtClean="0">
                <a:solidFill>
                  <a:srgbClr val="000000"/>
                </a:solidFill>
                <a:latin typeface="Times New Roman" panose="02020603050405020304" pitchFamily="65" charset="-122"/>
                <a:ea typeface="方正宋黑_GBK" pitchFamily="65" charset="-122"/>
              </a:rPr>
              <a:t>组合平面(如V形导轨面、燕尾槽面等)刮削两种。</a:t>
            </a:r>
            <a:endParaRPr lang="zh-CN" altLang="en-US"/>
          </a:p>
        </p:txBody>
      </p:sp>
      <p:sp>
        <p:nvSpPr>
          <p:cNvPr id="3" name="TextBox 3"/>
          <p:cNvSpPr txBox="1"/>
          <p:nvPr/>
        </p:nvSpPr>
        <p:spPr>
          <a:xfrm>
            <a:off x="900000" y="5038309"/>
            <a:ext cx="7380000" cy="59731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eaLnBrk="0" latinLnBrk="1" hangingPunct="0">
              <a:lnSpc>
                <a:spcPct val="100000"/>
              </a:lnSpc>
              <a:spcBef>
                <a:spcPts val="735"/>
              </a:spcBef>
              <a:buNone/>
            </a:pPr>
            <a:r>
              <a:rPr lang="zh-CN" altLang="en-US" sz="1500" kern="0" smtClean="0">
                <a:solidFill>
                  <a:srgbClr val="000000"/>
                </a:solidFill>
                <a:latin typeface="Times New Roman" panose="02020603050405020304" pitchFamily="65" charset="-122"/>
                <a:ea typeface="方正宋黑_GBK" pitchFamily="65" charset="-122"/>
              </a:rPr>
              <a:t>图9-1　刮花的花纹</a:t>
            </a:r>
            <a:endParaRPr lang="zh-CN" altLang="en-US"/>
          </a:p>
          <a:p>
            <a:pPr marL="0" indent="0" algn="ctr" eaLnBrk="0" latinLnBrk="1" hangingPunct="0">
              <a:lnSpc>
                <a:spcPct val="100000"/>
              </a:lnSpc>
              <a:spcBef>
                <a:spcPts val="735"/>
              </a:spcBef>
              <a:buNone/>
            </a:pPr>
            <a:r>
              <a:rPr lang="zh-CN" altLang="en-US" sz="1500" kern="0" smtClean="0">
                <a:solidFill>
                  <a:srgbClr val="000000"/>
                </a:solidFill>
                <a:latin typeface="Times New Roman" panose="02020603050405020304" pitchFamily="65" charset="-122"/>
                <a:ea typeface="方正宋黑_GBK" pitchFamily="65" charset="-122"/>
              </a:rPr>
              <a:t>a)斜花纹　b)鱼鳞纹　c)半月纹</a:t>
            </a:r>
            <a:endParaRPr lang="zh-CN" altLang="en-US"/>
          </a:p>
        </p:txBody>
      </p:sp>
      <p:pic>
        <p:nvPicPr>
          <p:cNvPr id="4" name="图片 4" descr="textimage1.jpe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0000" y="3151805"/>
            <a:ext cx="7380000" cy="181450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58463" y="1363480"/>
            <a:ext cx="8316000" cy="51033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3005"/>
              </a:spcBef>
              <a:buNone/>
            </a:pPr>
            <a:r>
              <a:rPr lang="zh-CN" altLang="en-US" sz="2210" kern="0" smtClean="0">
                <a:solidFill>
                  <a:srgbClr val="000000"/>
                </a:solidFill>
                <a:latin typeface="Times New Roman" panose="02020603050405020304" pitchFamily="65" charset="-122"/>
                <a:ea typeface="方正宋黑_GBK" pitchFamily="65" charset="-122"/>
              </a:rPr>
              <a:t>4.刮削的种类 </a:t>
            </a:r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random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0000" y="3425684"/>
            <a:ext cx="7380000" cy="25185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eaLnBrk="0" latinLnBrk="1" hangingPunct="0">
              <a:lnSpc>
                <a:spcPct val="100000"/>
              </a:lnSpc>
              <a:spcBef>
                <a:spcPts val="735"/>
              </a:spcBef>
              <a:buNone/>
            </a:pPr>
            <a:r>
              <a:rPr lang="zh-CN" altLang="en-US" sz="1500" kern="0" smtClean="0">
                <a:solidFill>
                  <a:srgbClr val="000000"/>
                </a:solidFill>
                <a:latin typeface="Times New Roman" panose="02020603050405020304" pitchFamily="65" charset="-122"/>
                <a:ea typeface="方正宋黑_GBK" pitchFamily="65" charset="-122"/>
              </a:rPr>
              <a:t>图9-2　曲面刮削</a:t>
            </a:r>
            <a:endParaRPr lang="zh-CN" altLang="en-US"/>
          </a:p>
        </p:txBody>
      </p:sp>
      <p:pic>
        <p:nvPicPr>
          <p:cNvPr id="5" name="图片 5" descr="textimage2.jpe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0000" y="1800000"/>
            <a:ext cx="7380000" cy="1553684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random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6463" y="5083941"/>
            <a:ext cx="7380000" cy="25185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eaLnBrk="0" latinLnBrk="1" hangingPunct="0">
              <a:lnSpc>
                <a:spcPct val="100000"/>
              </a:lnSpc>
              <a:spcBef>
                <a:spcPts val="735"/>
              </a:spcBef>
              <a:buNone/>
            </a:pPr>
            <a:r>
              <a:rPr lang="zh-CN" altLang="en-US" sz="1500" kern="0" smtClean="0">
                <a:solidFill>
                  <a:srgbClr val="000000"/>
                </a:solidFill>
                <a:latin typeface="Times New Roman" panose="02020603050405020304" pitchFamily="65" charset="-122"/>
                <a:ea typeface="方正宋黑_GBK" pitchFamily="65" charset="-122"/>
              </a:rPr>
              <a:t>图9-3　平面刮刀</a:t>
            </a:r>
            <a:endParaRPr lang="zh-CN" altLang="en-US"/>
          </a:p>
        </p:txBody>
      </p:sp>
      <p:pic>
        <p:nvPicPr>
          <p:cNvPr id="3" name="图片 3" descr="textimage3.jpe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6463" y="4348963"/>
            <a:ext cx="7380000" cy="662978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40000" y="1458418"/>
            <a:ext cx="8316000" cy="244245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3005"/>
              </a:spcBef>
              <a:buNone/>
            </a:pPr>
            <a:r>
              <a:rPr lang="zh-CN" altLang="en-US" sz="2410" kern="0" smtClean="0">
                <a:solidFill>
                  <a:srgbClr val="000000"/>
                </a:solidFill>
                <a:latin typeface="Times New Roman" panose="02020603050405020304" pitchFamily="65" charset="-122"/>
                <a:ea typeface="方正宋黑_GBK" pitchFamily="65" charset="-122"/>
              </a:rPr>
              <a:t>二、刮削工具</a:t>
            </a:r>
            <a:endParaRPr lang="zh-CN" altLang="en-US"/>
          </a:p>
        </p:txBody>
      </p:sp>
      <p:sp>
        <p:nvSpPr>
          <p:cNvPr id="5" name="TextBox 4"/>
          <p:cNvSpPr txBox="1"/>
          <p:nvPr/>
        </p:nvSpPr>
        <p:spPr>
          <a:xfrm>
            <a:off x="540000" y="2155738"/>
            <a:ext cx="8316000" cy="174513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3005"/>
              </a:spcBef>
              <a:buNone/>
            </a:pPr>
            <a:r>
              <a:rPr lang="zh-CN" altLang="en-US" sz="2210" kern="0" smtClean="0">
                <a:solidFill>
                  <a:srgbClr val="000000"/>
                </a:solidFill>
                <a:latin typeface="Times New Roman" panose="02020603050405020304" pitchFamily="65" charset="-122"/>
                <a:ea typeface="方正宋黑_GBK" pitchFamily="65" charset="-122"/>
              </a:rPr>
              <a:t>1.刮刀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3005"/>
              </a:spcBef>
              <a:buNone/>
            </a:pPr>
            <a:r>
              <a:rPr lang="zh-CN" altLang="en-US" sz="2210" kern="0" smtClean="0">
                <a:solidFill>
                  <a:srgbClr val="000000"/>
                </a:solidFill>
                <a:latin typeface="Times New Roman" panose="02020603050405020304" pitchFamily="65" charset="-122"/>
                <a:ea typeface="方正宋黑_GBK" pitchFamily="65" charset="-122"/>
              </a:rPr>
              <a:t>刮刀是刮削的主要工具。</a:t>
            </a:r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random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0000" y="5472000"/>
            <a:ext cx="7380000" cy="59731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eaLnBrk="0" latinLnBrk="1" hangingPunct="0">
              <a:lnSpc>
                <a:spcPct val="100000"/>
              </a:lnSpc>
              <a:spcBef>
                <a:spcPts val="735"/>
              </a:spcBef>
              <a:buNone/>
            </a:pPr>
            <a:r>
              <a:rPr lang="zh-CN" altLang="en-US" sz="1500" kern="0" smtClean="0">
                <a:solidFill>
                  <a:srgbClr val="000000"/>
                </a:solidFill>
                <a:latin typeface="Times New Roman" panose="02020603050405020304" pitchFamily="65" charset="-122"/>
                <a:ea typeface="方正宋黑_GBK" pitchFamily="65" charset="-122"/>
              </a:rPr>
              <a:t>图9-4　刮刀头部的形状和角度</a:t>
            </a:r>
            <a:endParaRPr lang="zh-CN" altLang="en-US"/>
          </a:p>
          <a:p>
            <a:pPr marL="0" indent="0" algn="ctr" eaLnBrk="0" latinLnBrk="1" hangingPunct="0">
              <a:lnSpc>
                <a:spcPct val="100000"/>
              </a:lnSpc>
              <a:spcBef>
                <a:spcPts val="735"/>
              </a:spcBef>
              <a:buNone/>
            </a:pPr>
            <a:r>
              <a:rPr lang="zh-CN" altLang="en-US" sz="1500" kern="0" smtClean="0">
                <a:solidFill>
                  <a:srgbClr val="000000"/>
                </a:solidFill>
                <a:latin typeface="Times New Roman" panose="02020603050405020304" pitchFamily="65" charset="-122"/>
                <a:ea typeface="方正宋黑_GBK" pitchFamily="65" charset="-122"/>
              </a:rPr>
              <a:t>a)粗刮刀　b)细刮刀　c)精刮刀</a:t>
            </a:r>
            <a:endParaRPr lang="zh-CN" altLang="en-US"/>
          </a:p>
        </p:txBody>
      </p:sp>
      <p:pic>
        <p:nvPicPr>
          <p:cNvPr id="3" name="图片 3" descr="textimage4.jpe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6534" y="1800000"/>
            <a:ext cx="5506930" cy="3600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random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40000" y="1260000"/>
            <a:ext cx="8316000" cy="486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3005"/>
              </a:spcBef>
              <a:buNone/>
            </a:pPr>
            <a:r>
              <a:rPr lang="zh-CN" altLang="en-US" sz="2210" kern="0" smtClean="0">
                <a:solidFill>
                  <a:srgbClr val="000000"/>
                </a:solidFill>
                <a:latin typeface="Times New Roman" panose="02020603050405020304" pitchFamily="65" charset="-122"/>
                <a:ea typeface="方正宋黑_GBK" pitchFamily="65" charset="-122"/>
              </a:rPr>
              <a:t>2.校准工具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3005"/>
              </a:spcBef>
              <a:buNone/>
            </a:pPr>
            <a:r>
              <a:rPr lang="zh-CN" altLang="en-US" sz="2210" kern="0" smtClean="0">
                <a:solidFill>
                  <a:srgbClr val="000000"/>
                </a:solidFill>
                <a:latin typeface="Times New Roman" panose="02020603050405020304" pitchFamily="65" charset="-122"/>
                <a:ea typeface="方正宋黑_GBK" pitchFamily="65" charset="-122"/>
              </a:rPr>
              <a:t>校准工具是用来推磨研点和检查被刮面准确性的工具,也称研具</a:t>
            </a:r>
            <a:br/>
            <a:r>
              <a:rPr lang="zh-CN" altLang="en-US" sz="2210" kern="0" smtClean="0">
                <a:solidFill>
                  <a:srgbClr val="000000"/>
                </a:solidFill>
                <a:latin typeface="Times New Roman" panose="02020603050405020304" pitchFamily="65" charset="-122"/>
                <a:ea typeface="方正宋黑_GBK" pitchFamily="65" charset="-122"/>
              </a:rPr>
              <a:t>。</a:t>
            </a:r>
            <a:endParaRPr lang="zh-CN" altLang="en-US"/>
          </a:p>
        </p:txBody>
      </p:sp>
      <p:sp>
        <p:nvSpPr>
          <p:cNvPr id="3" name="TextBox 3"/>
          <p:cNvSpPr txBox="1"/>
          <p:nvPr/>
        </p:nvSpPr>
        <p:spPr>
          <a:xfrm>
            <a:off x="540000" y="3315168"/>
            <a:ext cx="4176463" cy="242604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3005"/>
              </a:spcBef>
              <a:buNone/>
            </a:pPr>
            <a:r>
              <a:rPr lang="zh-CN" altLang="en-US" sz="2210" kern="0" smtClean="0">
                <a:solidFill>
                  <a:srgbClr val="000000"/>
                </a:solidFill>
                <a:latin typeface="Times New Roman" panose="02020603050405020304" pitchFamily="65" charset="-122"/>
                <a:ea typeface="方正宋黑_GBK" pitchFamily="65" charset="-122"/>
              </a:rPr>
              <a:t>3.显示剂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3005"/>
              </a:spcBef>
              <a:buNone/>
            </a:pPr>
            <a:r>
              <a:rPr lang="zh-CN" altLang="en-US" sz="2210" kern="0" smtClean="0">
                <a:solidFill>
                  <a:srgbClr val="000000"/>
                </a:solidFill>
                <a:latin typeface="Times New Roman" panose="02020603050405020304" pitchFamily="65" charset="-122"/>
                <a:ea typeface="方正宋黑_GBK" pitchFamily="65" charset="-122"/>
              </a:rPr>
              <a:t>工件和校准工具对研时所加的涂料称为显示剂,其作用是显示工</a:t>
            </a:r>
            <a:br>
              <a:rPr/>
            </a:br>
            <a:r>
              <a:rPr lang="zh-CN" altLang="en-US" sz="2210" kern="0" smtClean="0">
                <a:solidFill>
                  <a:srgbClr val="000000"/>
                </a:solidFill>
                <a:latin typeface="Times New Roman" panose="02020603050405020304" pitchFamily="65" charset="-122"/>
                <a:ea typeface="方正宋黑_GBK" pitchFamily="65" charset="-122"/>
              </a:rPr>
              <a:t>件误差的位置和大小。</a:t>
            </a:r>
            <a:endParaRPr lang="zh-CN" altLang="en-US"/>
          </a:p>
        </p:txBody>
      </p:sp>
      <p:sp>
        <p:nvSpPr>
          <p:cNvPr id="4" name="TextBox 4"/>
          <p:cNvSpPr txBox="1"/>
          <p:nvPr/>
        </p:nvSpPr>
        <p:spPr>
          <a:xfrm>
            <a:off x="2714612" y="5849161"/>
            <a:ext cx="7380000" cy="25185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eaLnBrk="0" latinLnBrk="1" hangingPunct="0">
              <a:lnSpc>
                <a:spcPct val="100000"/>
              </a:lnSpc>
              <a:spcBef>
                <a:spcPts val="735"/>
              </a:spcBef>
              <a:buNone/>
            </a:pPr>
            <a:r>
              <a:rPr lang="zh-CN" altLang="en-US" sz="1500" kern="0" smtClean="0">
                <a:solidFill>
                  <a:srgbClr val="000000"/>
                </a:solidFill>
                <a:latin typeface="Times New Roman" panose="02020603050405020304" pitchFamily="65" charset="-122"/>
                <a:ea typeface="方正宋黑_GBK" pitchFamily="65" charset="-122"/>
              </a:rPr>
              <a:t>图9-5　曲面刮刀</a:t>
            </a:r>
            <a:endParaRPr lang="zh-CN" altLang="en-US"/>
          </a:p>
        </p:txBody>
      </p:sp>
      <p:pic>
        <p:nvPicPr>
          <p:cNvPr id="5" name="图片 5" descr="textimage5.jpe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7752" y="3429000"/>
            <a:ext cx="3868055" cy="2161561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random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0000" y="5472000"/>
            <a:ext cx="7380000" cy="25185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eaLnBrk="0" latinLnBrk="1" hangingPunct="0">
              <a:lnSpc>
                <a:spcPct val="100000"/>
              </a:lnSpc>
              <a:spcBef>
                <a:spcPts val="735"/>
              </a:spcBef>
              <a:buNone/>
            </a:pPr>
            <a:r>
              <a:rPr lang="zh-CN" altLang="en-US" sz="1500" kern="0" smtClean="0">
                <a:solidFill>
                  <a:srgbClr val="000000"/>
                </a:solidFill>
                <a:latin typeface="Times New Roman" panose="02020603050405020304" pitchFamily="65" charset="-122"/>
                <a:ea typeface="方正宋黑_GBK" pitchFamily="65" charset="-122"/>
              </a:rPr>
              <a:t>图9-6　校准平板</a:t>
            </a:r>
            <a:endParaRPr lang="zh-CN" altLang="en-US"/>
          </a:p>
        </p:txBody>
      </p:sp>
      <p:pic>
        <p:nvPicPr>
          <p:cNvPr id="3" name="图片 3" descr="textimage6.jpe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18571" y="1800000"/>
            <a:ext cx="3742857" cy="3600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random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0000" y="5472000"/>
            <a:ext cx="7380000" cy="25185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eaLnBrk="0" latinLnBrk="1" hangingPunct="0">
              <a:lnSpc>
                <a:spcPct val="100000"/>
              </a:lnSpc>
              <a:spcBef>
                <a:spcPts val="735"/>
              </a:spcBef>
              <a:buNone/>
            </a:pPr>
            <a:r>
              <a:rPr lang="zh-CN" altLang="en-US" sz="1500" kern="0" smtClean="0">
                <a:solidFill>
                  <a:srgbClr val="000000"/>
                </a:solidFill>
                <a:latin typeface="Times New Roman" panose="02020603050405020304" pitchFamily="65" charset="-122"/>
                <a:ea typeface="方正宋黑_GBK" pitchFamily="65" charset="-122"/>
              </a:rPr>
              <a:t>图9-7　校准平尺</a:t>
            </a:r>
            <a:endParaRPr lang="zh-CN" altLang="en-US"/>
          </a:p>
        </p:txBody>
      </p:sp>
      <p:pic>
        <p:nvPicPr>
          <p:cNvPr id="3" name="图片 3" descr="textimage7.jpe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49016" y="1800000"/>
            <a:ext cx="5281967" cy="3600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random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0000" y="5112000"/>
            <a:ext cx="7380000" cy="25185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eaLnBrk="0" latinLnBrk="1" hangingPunct="0">
              <a:lnSpc>
                <a:spcPct val="100000"/>
              </a:lnSpc>
              <a:spcBef>
                <a:spcPts val="735"/>
              </a:spcBef>
              <a:buNone/>
            </a:pPr>
            <a:r>
              <a:rPr lang="zh-CN" altLang="en-US" sz="1500" kern="0" smtClean="0">
                <a:solidFill>
                  <a:srgbClr val="000000"/>
                </a:solidFill>
                <a:latin typeface="Times New Roman" panose="02020603050405020304" pitchFamily="65" charset="-122"/>
                <a:ea typeface="方正宋黑_GBK" pitchFamily="65" charset="-122"/>
              </a:rPr>
              <a:t>图9-8　校准型板</a:t>
            </a:r>
            <a:endParaRPr lang="zh-CN" altLang="en-US"/>
          </a:p>
        </p:txBody>
      </p:sp>
      <p:pic>
        <p:nvPicPr>
          <p:cNvPr id="3" name="图片 3" descr="textimage8.jpe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62000" y="1800000"/>
            <a:ext cx="5256000" cy="3240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random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0000" y="3659600"/>
            <a:ext cx="7380000" cy="94276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eaLnBrk="0" latinLnBrk="1" hangingPunct="0">
              <a:lnSpc>
                <a:spcPct val="100000"/>
              </a:lnSpc>
              <a:spcBef>
                <a:spcPts val="735"/>
              </a:spcBef>
              <a:buNone/>
            </a:pPr>
            <a:r>
              <a:rPr lang="zh-CN" altLang="en-US" sz="1500" kern="0" smtClean="0">
                <a:solidFill>
                  <a:srgbClr val="000000"/>
                </a:solidFill>
                <a:latin typeface="Times New Roman" panose="02020603050405020304" pitchFamily="65" charset="-122"/>
                <a:ea typeface="方正宋黑_GBK" pitchFamily="65" charset="-122"/>
              </a:rPr>
              <a:t>图9-9　平面与曲面的显点方法</a:t>
            </a:r>
            <a:endParaRPr lang="zh-CN" altLang="en-US"/>
          </a:p>
          <a:p>
            <a:pPr marL="0" indent="0" algn="ctr" eaLnBrk="0" latinLnBrk="1" hangingPunct="0">
              <a:lnSpc>
                <a:spcPct val="100000"/>
              </a:lnSpc>
              <a:spcBef>
                <a:spcPts val="735"/>
              </a:spcBef>
              <a:buNone/>
            </a:pPr>
            <a:r>
              <a:rPr lang="zh-CN" altLang="en-US" sz="1500" kern="0" smtClean="0">
                <a:solidFill>
                  <a:srgbClr val="000000"/>
                </a:solidFill>
                <a:latin typeface="Times New Roman" panose="02020603050405020304" pitchFamily="65" charset="-122"/>
                <a:ea typeface="方正宋黑_GBK" pitchFamily="65" charset="-122"/>
              </a:rPr>
              <a:t>a)平面显点方法　b)曲面显点方法</a:t>
            </a:r>
            <a:endParaRPr lang="zh-CN" altLang="en-US"/>
          </a:p>
        </p:txBody>
      </p:sp>
      <p:pic>
        <p:nvPicPr>
          <p:cNvPr id="4" name="图片 4" descr="textimage9.jpe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0000" y="1800000"/>
            <a:ext cx="7380000" cy="17876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random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3"/>
          <p:cNvSpPr txBox="1"/>
          <p:nvPr/>
        </p:nvSpPr>
        <p:spPr>
          <a:xfrm>
            <a:off x="558463" y="1420005"/>
            <a:ext cx="8316000" cy="15176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3005"/>
              </a:spcBef>
              <a:buNone/>
            </a:pPr>
            <a:r>
              <a:rPr lang="zh-CN" altLang="en-US" sz="2410" kern="0" smtClean="0">
                <a:solidFill>
                  <a:srgbClr val="000000"/>
                </a:solidFill>
                <a:latin typeface="Times New Roman" panose="02020603050405020304" pitchFamily="65" charset="-122"/>
                <a:ea typeface="方正宋黑_GBK" pitchFamily="65" charset="-122"/>
              </a:rPr>
              <a:t>三、刮削质量的检验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3005"/>
              </a:spcBef>
              <a:buNone/>
            </a:pPr>
            <a:r>
              <a:rPr lang="zh-CN" altLang="en-US" sz="2410" kern="0" smtClean="0">
                <a:solidFill>
                  <a:srgbClr val="000000"/>
                </a:solidFill>
                <a:latin typeface="Times New Roman" panose="02020603050405020304" pitchFamily="65" charset="-122"/>
                <a:ea typeface="方正宋黑_GBK" pitchFamily="65" charset="-122"/>
              </a:rPr>
              <a:t>刮削精度包括尺寸精度、几何精度、接触精度及帖合程度 </a:t>
            </a:r>
            <a:endParaRPr lang="zh-CN" altLang="en-US"/>
          </a:p>
        </p:txBody>
      </p:sp>
      <p:sp>
        <p:nvSpPr>
          <p:cNvPr id="3" name="TextBox 2"/>
          <p:cNvSpPr txBox="1"/>
          <p:nvPr/>
        </p:nvSpPr>
        <p:spPr>
          <a:xfrm>
            <a:off x="666464" y="3008701"/>
            <a:ext cx="8316000" cy="486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3005"/>
              </a:spcBef>
              <a:buNone/>
            </a:pPr>
            <a:r>
              <a:rPr lang="zh-CN" altLang="en-US" sz="2410" kern="0" smtClean="0">
                <a:solidFill>
                  <a:srgbClr val="000000"/>
                </a:solidFill>
                <a:latin typeface="Times New Roman" panose="02020603050405020304" pitchFamily="65" charset="-122"/>
                <a:ea typeface="方正宋黑_GBK" pitchFamily="65" charset="-122"/>
              </a:rPr>
              <a:t>、表面粗糙度等。</a:t>
            </a:r>
            <a:endParaRPr lang="zh-CN" altLang="en-US"/>
          </a:p>
        </p:txBody>
      </p:sp>
      <p:sp>
        <p:nvSpPr>
          <p:cNvPr id="4" name="TextBox 3"/>
          <p:cNvSpPr txBox="1"/>
          <p:nvPr/>
        </p:nvSpPr>
        <p:spPr>
          <a:xfrm>
            <a:off x="1026463" y="5920599"/>
            <a:ext cx="7380000" cy="25185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eaLnBrk="0" latinLnBrk="1" hangingPunct="0">
              <a:lnSpc>
                <a:spcPct val="100000"/>
              </a:lnSpc>
              <a:spcBef>
                <a:spcPts val="735"/>
              </a:spcBef>
              <a:buNone/>
            </a:pPr>
            <a:r>
              <a:rPr lang="zh-CN" altLang="en-US" sz="1500" kern="0" smtClean="0">
                <a:solidFill>
                  <a:srgbClr val="000000"/>
                </a:solidFill>
                <a:latin typeface="Times New Roman" panose="02020603050405020304" pitchFamily="65" charset="-122"/>
                <a:ea typeface="方正宋黑_GBK" pitchFamily="65" charset="-122"/>
              </a:rPr>
              <a:t>图9-10　不对称工件的显点</a:t>
            </a:r>
            <a:endParaRPr lang="zh-CN" altLang="en-US"/>
          </a:p>
        </p:txBody>
      </p:sp>
      <p:pic>
        <p:nvPicPr>
          <p:cNvPr id="5" name="图片 4" descr="textimage10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40" y="3205955"/>
            <a:ext cx="3680800" cy="2633966"/>
          </a:xfrm>
          <a:prstGeom prst="rect">
            <a:avLst/>
          </a:prstGeom>
        </p:spPr>
      </p:pic>
    </p:spTree>
  </p:cSld>
  <p:clrMapOvr>
    <a:masterClrMapping/>
  </p:clrMapOvr>
  <p:transition>
    <p:random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0000" y="5472000"/>
            <a:ext cx="7380000" cy="25185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eaLnBrk="0" latinLnBrk="1" hangingPunct="0">
              <a:lnSpc>
                <a:spcPct val="100000"/>
              </a:lnSpc>
              <a:spcBef>
                <a:spcPts val="735"/>
              </a:spcBef>
              <a:buNone/>
            </a:pPr>
            <a:r>
              <a:rPr lang="zh-CN" altLang="en-US" sz="1500" kern="0" smtClean="0">
                <a:solidFill>
                  <a:srgbClr val="000000"/>
                </a:solidFill>
                <a:latin typeface="Times New Roman" panose="02020603050405020304" pitchFamily="65" charset="-122"/>
                <a:ea typeface="方正宋黑_GBK" pitchFamily="65" charset="-122"/>
              </a:rPr>
              <a:t>图9-11　用方框检查研点</a:t>
            </a:r>
            <a:endParaRPr lang="zh-CN" altLang="en-US"/>
          </a:p>
        </p:txBody>
      </p:sp>
      <p:pic>
        <p:nvPicPr>
          <p:cNvPr id="3" name="图片 3" descr="textimage11.jpe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4651" y="1800000"/>
            <a:ext cx="2790697" cy="3600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random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7022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https://d.book118.com/538026133051006043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_rels/theme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image" Target="../media/image2.jpeg" /></Relationships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跋涉">
  <a:themeElements>
    <a:clrScheme name="穿越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Office 经典">
      <a:majorFont>
        <a:latin typeface="Arial"/>
        <a:ea typeface="黑体"/>
        <a:cs typeface="Arial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宋体"/>
        <a:cs typeface="Arial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跋涉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穿越">
    <a:dk1>
      <a:sysClr val="windowText" lastClr="000000"/>
    </a:dk1>
    <a:lt1>
      <a:sysClr val="window" lastClr="FFFFFF"/>
    </a:lt1>
    <a:dk2>
      <a:srgbClr val="4E5B6F"/>
    </a:dk2>
    <a:lt2>
      <a:srgbClr val="D6ECFF"/>
    </a:lt2>
    <a:accent1>
      <a:srgbClr val="7FD13B"/>
    </a:accent1>
    <a:accent2>
      <a:srgbClr val="EA157A"/>
    </a:accent2>
    <a:accent3>
      <a:srgbClr val="FEB80A"/>
    </a:accent3>
    <a:accent4>
      <a:srgbClr val="00ADDC"/>
    </a:accent4>
    <a:accent5>
      <a:srgbClr val="738AC8"/>
    </a:accent5>
    <a:accent6>
      <a:srgbClr val="1AB39F"/>
    </a:accent6>
    <a:hlink>
      <a:srgbClr val="EB8803"/>
    </a:hlink>
    <a:folHlink>
      <a:srgbClr val="5F7791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穿越">
    <a:dk1>
      <a:sysClr val="windowText" lastClr="000000"/>
    </a:dk1>
    <a:lt1>
      <a:sysClr val="window" lastClr="FFFFFF"/>
    </a:lt1>
    <a:dk2>
      <a:srgbClr val="4E5B6F"/>
    </a:dk2>
    <a:lt2>
      <a:srgbClr val="D6ECFF"/>
    </a:lt2>
    <a:accent1>
      <a:srgbClr val="7FD13B"/>
    </a:accent1>
    <a:accent2>
      <a:srgbClr val="EA157A"/>
    </a:accent2>
    <a:accent3>
      <a:srgbClr val="FEB80A"/>
    </a:accent3>
    <a:accent4>
      <a:srgbClr val="00ADDC"/>
    </a:accent4>
    <a:accent5>
      <a:srgbClr val="738AC8"/>
    </a:accent5>
    <a:accent6>
      <a:srgbClr val="1AB39F"/>
    </a:accent6>
    <a:hlink>
      <a:srgbClr val="EB8803"/>
    </a:hlink>
    <a:folHlink>
      <a:srgbClr val="5F7791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穿越">
    <a:dk1>
      <a:sysClr val="windowText" lastClr="000000"/>
    </a:dk1>
    <a:lt1>
      <a:sysClr val="window" lastClr="FFFFFF"/>
    </a:lt1>
    <a:dk2>
      <a:srgbClr val="4E5B6F"/>
    </a:dk2>
    <a:lt2>
      <a:srgbClr val="D6ECFF"/>
    </a:lt2>
    <a:accent1>
      <a:srgbClr val="7FD13B"/>
    </a:accent1>
    <a:accent2>
      <a:srgbClr val="EA157A"/>
    </a:accent2>
    <a:accent3>
      <a:srgbClr val="FEB80A"/>
    </a:accent3>
    <a:accent4>
      <a:srgbClr val="00ADDC"/>
    </a:accent4>
    <a:accent5>
      <a:srgbClr val="738AC8"/>
    </a:accent5>
    <a:accent6>
      <a:srgbClr val="1AB39F"/>
    </a:accent6>
    <a:hlink>
      <a:srgbClr val="EB8803"/>
    </a:hlink>
    <a:folHlink>
      <a:srgbClr val="5F7791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穿越">
    <a:dk1>
      <a:sysClr val="windowText" lastClr="000000"/>
    </a:dk1>
    <a:lt1>
      <a:sysClr val="window" lastClr="FFFFFF"/>
    </a:lt1>
    <a:dk2>
      <a:srgbClr val="4E5B6F"/>
    </a:dk2>
    <a:lt2>
      <a:srgbClr val="D6ECFF"/>
    </a:lt2>
    <a:accent1>
      <a:srgbClr val="7FD13B"/>
    </a:accent1>
    <a:accent2>
      <a:srgbClr val="EA157A"/>
    </a:accent2>
    <a:accent3>
      <a:srgbClr val="FEB80A"/>
    </a:accent3>
    <a:accent4>
      <a:srgbClr val="00ADDC"/>
    </a:accent4>
    <a:accent5>
      <a:srgbClr val="738AC8"/>
    </a:accent5>
    <a:accent6>
      <a:srgbClr val="1AB39F"/>
    </a:accent6>
    <a:hlink>
      <a:srgbClr val="EB8803"/>
    </a:hlink>
    <a:folHlink>
      <a:srgbClr val="5F7791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穿越">
    <a:dk1>
      <a:sysClr val="windowText" lastClr="000000"/>
    </a:dk1>
    <a:lt1>
      <a:sysClr val="window" lastClr="FFFFFF"/>
    </a:lt1>
    <a:dk2>
      <a:srgbClr val="4E5B6F"/>
    </a:dk2>
    <a:lt2>
      <a:srgbClr val="D6ECFF"/>
    </a:lt2>
    <a:accent1>
      <a:srgbClr val="7FD13B"/>
    </a:accent1>
    <a:accent2>
      <a:srgbClr val="EA157A"/>
    </a:accent2>
    <a:accent3>
      <a:srgbClr val="FEB80A"/>
    </a:accent3>
    <a:accent4>
      <a:srgbClr val="00ADDC"/>
    </a:accent4>
    <a:accent5>
      <a:srgbClr val="738AC8"/>
    </a:accent5>
    <a:accent6>
      <a:srgbClr val="1AB39F"/>
    </a:accent6>
    <a:hlink>
      <a:srgbClr val="EB8803"/>
    </a:hlink>
    <a:folHlink>
      <a:srgbClr val="5F7791"/>
    </a:folHlink>
  </a:clrScheme>
</a:themeOverride>
</file>

<file path=ppt/theme/themeOverride6.xml><?xml version="1.0" encoding="utf-8"?>
<a:themeOverride xmlns:r="http://schemas.openxmlformats.org/officeDocument/2006/relationships" xmlns:a="http://schemas.openxmlformats.org/drawingml/2006/main">
  <a:clrScheme name="穿越">
    <a:dk1>
      <a:sysClr val="windowText" lastClr="000000"/>
    </a:dk1>
    <a:lt1>
      <a:sysClr val="window" lastClr="FFFFFF"/>
    </a:lt1>
    <a:dk2>
      <a:srgbClr val="4E5B6F"/>
    </a:dk2>
    <a:lt2>
      <a:srgbClr val="D6ECFF"/>
    </a:lt2>
    <a:accent1>
      <a:srgbClr val="7FD13B"/>
    </a:accent1>
    <a:accent2>
      <a:srgbClr val="EA157A"/>
    </a:accent2>
    <a:accent3>
      <a:srgbClr val="FEB80A"/>
    </a:accent3>
    <a:accent4>
      <a:srgbClr val="00ADDC"/>
    </a:accent4>
    <a:accent5>
      <a:srgbClr val="738AC8"/>
    </a:accent5>
    <a:accent6>
      <a:srgbClr val="1AB39F"/>
    </a:accent6>
    <a:hlink>
      <a:srgbClr val="EB8803"/>
    </a:hlink>
    <a:folHlink>
      <a:srgbClr val="5F7791"/>
    </a:folHlink>
  </a:clrScheme>
</a:themeOverride>
</file>

<file path=ppt/theme/themeOverride7.xml><?xml version="1.0" encoding="utf-8"?>
<a:themeOverride xmlns:r="http://schemas.openxmlformats.org/officeDocument/2006/relationships" xmlns:a="http://schemas.openxmlformats.org/drawingml/2006/main">
  <a:clrScheme name="穿越">
    <a:dk1>
      <a:sysClr val="windowText" lastClr="000000"/>
    </a:dk1>
    <a:lt1>
      <a:sysClr val="window" lastClr="FFFFFF"/>
    </a:lt1>
    <a:dk2>
      <a:srgbClr val="4E5B6F"/>
    </a:dk2>
    <a:lt2>
      <a:srgbClr val="D6ECFF"/>
    </a:lt2>
    <a:accent1>
      <a:srgbClr val="7FD13B"/>
    </a:accent1>
    <a:accent2>
      <a:srgbClr val="EA157A"/>
    </a:accent2>
    <a:accent3>
      <a:srgbClr val="FEB80A"/>
    </a:accent3>
    <a:accent4>
      <a:srgbClr val="00ADDC"/>
    </a:accent4>
    <a:accent5>
      <a:srgbClr val="738AC8"/>
    </a:accent5>
    <a:accent6>
      <a:srgbClr val="1AB39F"/>
    </a:accent6>
    <a:hlink>
      <a:srgbClr val="EB8803"/>
    </a:hlink>
    <a:folHlink>
      <a:srgbClr val="5F7791"/>
    </a:folHlink>
  </a:clrScheme>
</a:themeOverride>
</file>

<file path=ppt/theme/themeOverride8.xml><?xml version="1.0" encoding="utf-8"?>
<a:themeOverride xmlns:r="http://schemas.openxmlformats.org/officeDocument/2006/relationships" xmlns:a="http://schemas.openxmlformats.org/drawingml/2006/main">
  <a:clrScheme name="穿越">
    <a:dk1>
      <a:sysClr val="windowText" lastClr="000000"/>
    </a:dk1>
    <a:lt1>
      <a:sysClr val="window" lastClr="FFFFFF"/>
    </a:lt1>
    <a:dk2>
      <a:srgbClr val="4E5B6F"/>
    </a:dk2>
    <a:lt2>
      <a:srgbClr val="D6ECFF"/>
    </a:lt2>
    <a:accent1>
      <a:srgbClr val="7FD13B"/>
    </a:accent1>
    <a:accent2>
      <a:srgbClr val="EA157A"/>
    </a:accent2>
    <a:accent3>
      <a:srgbClr val="FEB80A"/>
    </a:accent3>
    <a:accent4>
      <a:srgbClr val="00ADDC"/>
    </a:accent4>
    <a:accent5>
      <a:srgbClr val="738AC8"/>
    </a:accent5>
    <a:accent6>
      <a:srgbClr val="1AB39F"/>
    </a:accent6>
    <a:hlink>
      <a:srgbClr val="EB8803"/>
    </a:hlink>
    <a:folHlink>
      <a:srgbClr val="5F7791"/>
    </a:folHlink>
  </a:clrScheme>
</a:themeOverride>
</file>

<file path=ppt/theme/themeOverride9.xml><?xml version="1.0" encoding="utf-8"?>
<a:themeOverride xmlns:r="http://schemas.openxmlformats.org/officeDocument/2006/relationships" xmlns:a="http://schemas.openxmlformats.org/drawingml/2006/main">
  <a:clrScheme name="穿越">
    <a:dk1>
      <a:sysClr val="windowText" lastClr="000000"/>
    </a:dk1>
    <a:lt1>
      <a:sysClr val="window" lastClr="FFFFFF"/>
    </a:lt1>
    <a:dk2>
      <a:srgbClr val="4E5B6F"/>
    </a:dk2>
    <a:lt2>
      <a:srgbClr val="D6ECFF"/>
    </a:lt2>
    <a:accent1>
      <a:srgbClr val="7FD13B"/>
    </a:accent1>
    <a:accent2>
      <a:srgbClr val="EA157A"/>
    </a:accent2>
    <a:accent3>
      <a:srgbClr val="FEB80A"/>
    </a:accent3>
    <a:accent4>
      <a:srgbClr val="00ADDC"/>
    </a:accent4>
    <a:accent5>
      <a:srgbClr val="738AC8"/>
    </a:accent5>
    <a:accent6>
      <a:srgbClr val="1AB39F"/>
    </a:accent6>
    <a:hlink>
      <a:srgbClr val="EB8803"/>
    </a:hlink>
    <a:folHlink>
      <a:srgbClr val="5F7791"/>
    </a:folHlink>
  </a:clrScheme>
</a:themeOverride>
</file>

<file path=ppt/theme/themeOverride10.xml><?xml version="1.0" encoding="utf-8"?>
<a:themeOverride xmlns:r="http://schemas.openxmlformats.org/officeDocument/2006/relationships" xmlns:a="http://schemas.openxmlformats.org/drawingml/2006/main">
  <a:clrScheme name="穿越">
    <a:dk1>
      <a:sysClr val="windowText" lastClr="000000"/>
    </a:dk1>
    <a:lt1>
      <a:sysClr val="window" lastClr="FFFFFF"/>
    </a:lt1>
    <a:dk2>
      <a:srgbClr val="4E5B6F"/>
    </a:dk2>
    <a:lt2>
      <a:srgbClr val="D6ECFF"/>
    </a:lt2>
    <a:accent1>
      <a:srgbClr val="7FD13B"/>
    </a:accent1>
    <a:accent2>
      <a:srgbClr val="EA157A"/>
    </a:accent2>
    <a:accent3>
      <a:srgbClr val="FEB80A"/>
    </a:accent3>
    <a:accent4>
      <a:srgbClr val="00ADDC"/>
    </a:accent4>
    <a:accent5>
      <a:srgbClr val="738AC8"/>
    </a:accent5>
    <a:accent6>
      <a:srgbClr val="1AB39F"/>
    </a:accent6>
    <a:hlink>
      <a:srgbClr val="EB8803"/>
    </a:hlink>
    <a:folHlink>
      <a:srgbClr val="5F7791"/>
    </a:folHlink>
  </a:clrScheme>
</a:themeOverride>
</file>

<file path=ppt/theme/themeOverride11.xml><?xml version="1.0" encoding="utf-8"?>
<a:themeOverride xmlns:r="http://schemas.openxmlformats.org/officeDocument/2006/relationships" xmlns:a="http://schemas.openxmlformats.org/drawingml/2006/main">
  <a:clrScheme name="穿越">
    <a:dk1>
      <a:sysClr val="windowText" lastClr="000000"/>
    </a:dk1>
    <a:lt1>
      <a:sysClr val="window" lastClr="FFFFFF"/>
    </a:lt1>
    <a:dk2>
      <a:srgbClr val="4E5B6F"/>
    </a:dk2>
    <a:lt2>
      <a:srgbClr val="D6ECFF"/>
    </a:lt2>
    <a:accent1>
      <a:srgbClr val="7FD13B"/>
    </a:accent1>
    <a:accent2>
      <a:srgbClr val="EA157A"/>
    </a:accent2>
    <a:accent3>
      <a:srgbClr val="FEB80A"/>
    </a:accent3>
    <a:accent4>
      <a:srgbClr val="00ADDC"/>
    </a:accent4>
    <a:accent5>
      <a:srgbClr val="738AC8"/>
    </a:accent5>
    <a:accent6>
      <a:srgbClr val="1AB39F"/>
    </a:accent6>
    <a:hlink>
      <a:srgbClr val="EB8803"/>
    </a:hlink>
    <a:folHlink>
      <a:srgbClr val="5F7791"/>
    </a:folHlink>
  </a:clrScheme>
</a:themeOverride>
</file>

<file path=ppt/theme/themeOverride12.xml><?xml version="1.0" encoding="utf-8"?>
<a:themeOverride xmlns:r="http://schemas.openxmlformats.org/officeDocument/2006/relationships" xmlns:a="http://schemas.openxmlformats.org/drawingml/2006/main">
  <a:clrScheme name="穿越">
    <a:dk1>
      <a:sysClr val="windowText" lastClr="000000"/>
    </a:dk1>
    <a:lt1>
      <a:sysClr val="window" lastClr="FFFFFF"/>
    </a:lt1>
    <a:dk2>
      <a:srgbClr val="4E5B6F"/>
    </a:dk2>
    <a:lt2>
      <a:srgbClr val="D6ECFF"/>
    </a:lt2>
    <a:accent1>
      <a:srgbClr val="7FD13B"/>
    </a:accent1>
    <a:accent2>
      <a:srgbClr val="EA157A"/>
    </a:accent2>
    <a:accent3>
      <a:srgbClr val="FEB80A"/>
    </a:accent3>
    <a:accent4>
      <a:srgbClr val="00ADDC"/>
    </a:accent4>
    <a:accent5>
      <a:srgbClr val="738AC8"/>
    </a:accent5>
    <a:accent6>
      <a:srgbClr val="1AB39F"/>
    </a:accent6>
    <a:hlink>
      <a:srgbClr val="EB8803"/>
    </a:hlink>
    <a:folHlink>
      <a:srgbClr val="5F7791"/>
    </a:folHlink>
  </a:clrScheme>
</a:themeOverride>
</file>

<file path=ppt/theme/themeOverride13.xml><?xml version="1.0" encoding="utf-8"?>
<a:themeOverride xmlns:r="http://schemas.openxmlformats.org/officeDocument/2006/relationships" xmlns:a="http://schemas.openxmlformats.org/drawingml/2006/main">
  <a:clrScheme name="穿越">
    <a:dk1>
      <a:sysClr val="windowText" lastClr="000000"/>
    </a:dk1>
    <a:lt1>
      <a:sysClr val="window" lastClr="FFFFFF"/>
    </a:lt1>
    <a:dk2>
      <a:srgbClr val="4E5B6F"/>
    </a:dk2>
    <a:lt2>
      <a:srgbClr val="D6ECFF"/>
    </a:lt2>
    <a:accent1>
      <a:srgbClr val="7FD13B"/>
    </a:accent1>
    <a:accent2>
      <a:srgbClr val="EA157A"/>
    </a:accent2>
    <a:accent3>
      <a:srgbClr val="FEB80A"/>
    </a:accent3>
    <a:accent4>
      <a:srgbClr val="00ADDC"/>
    </a:accent4>
    <a:accent5>
      <a:srgbClr val="738AC8"/>
    </a:accent5>
    <a:accent6>
      <a:srgbClr val="1AB39F"/>
    </a:accent6>
    <a:hlink>
      <a:srgbClr val="EB8803"/>
    </a:hlink>
    <a:folHlink>
      <a:srgbClr val="5F7791"/>
    </a:folHlink>
  </a:clrScheme>
</a:themeOverride>
</file>

<file path=ppt/theme/themeOverride14.xml><?xml version="1.0" encoding="utf-8"?>
<a:themeOverride xmlns:r="http://schemas.openxmlformats.org/officeDocument/2006/relationships" xmlns:a="http://schemas.openxmlformats.org/drawingml/2006/main">
  <a:clrScheme name="穿越">
    <a:dk1>
      <a:sysClr val="windowText" lastClr="000000"/>
    </a:dk1>
    <a:lt1>
      <a:sysClr val="window" lastClr="FFFFFF"/>
    </a:lt1>
    <a:dk2>
      <a:srgbClr val="4E5B6F"/>
    </a:dk2>
    <a:lt2>
      <a:srgbClr val="D6ECFF"/>
    </a:lt2>
    <a:accent1>
      <a:srgbClr val="7FD13B"/>
    </a:accent1>
    <a:accent2>
      <a:srgbClr val="EA157A"/>
    </a:accent2>
    <a:accent3>
      <a:srgbClr val="FEB80A"/>
    </a:accent3>
    <a:accent4>
      <a:srgbClr val="00ADDC"/>
    </a:accent4>
    <a:accent5>
      <a:srgbClr val="738AC8"/>
    </a:accent5>
    <a:accent6>
      <a:srgbClr val="1AB39F"/>
    </a:accent6>
    <a:hlink>
      <a:srgbClr val="EB8803"/>
    </a:hlink>
    <a:folHlink>
      <a:srgbClr val="5F7791"/>
    </a:folHlink>
  </a:clrScheme>
</a:themeOverride>
</file>

<file path=ppt/theme/themeOverride15.xml><?xml version="1.0" encoding="utf-8"?>
<a:themeOverride xmlns:r="http://schemas.openxmlformats.org/officeDocument/2006/relationships" xmlns:a="http://schemas.openxmlformats.org/drawingml/2006/main">
  <a:clrScheme name="穿越">
    <a:dk1>
      <a:sysClr val="windowText" lastClr="000000"/>
    </a:dk1>
    <a:lt1>
      <a:sysClr val="window" lastClr="FFFFFF"/>
    </a:lt1>
    <a:dk2>
      <a:srgbClr val="4E5B6F"/>
    </a:dk2>
    <a:lt2>
      <a:srgbClr val="D6ECFF"/>
    </a:lt2>
    <a:accent1>
      <a:srgbClr val="7FD13B"/>
    </a:accent1>
    <a:accent2>
      <a:srgbClr val="EA157A"/>
    </a:accent2>
    <a:accent3>
      <a:srgbClr val="FEB80A"/>
    </a:accent3>
    <a:accent4>
      <a:srgbClr val="00ADDC"/>
    </a:accent4>
    <a:accent5>
      <a:srgbClr val="738AC8"/>
    </a:accent5>
    <a:accent6>
      <a:srgbClr val="1AB39F"/>
    </a:accent6>
    <a:hlink>
      <a:srgbClr val="EB8803"/>
    </a:hlink>
    <a:folHlink>
      <a:srgbClr val="5F7791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16</Slides>
  <Notes>14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6">
      <vt:lpstr>Arial</vt:lpstr>
      <vt:lpstr>Calibri</vt:lpstr>
      <vt:lpstr>黑体</vt:lpstr>
      <vt:lpstr>Times New Roman</vt:lpstr>
      <vt:lpstr>宋体</vt:lpstr>
      <vt:lpstr>Wingdings 2</vt:lpstr>
      <vt:lpstr>方正宋黑_GBK</vt:lpstr>
      <vt:lpstr>Arial Narrow</vt:lpstr>
      <vt:lpstr>Arial Unicode MS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2024-09-22T20:51:45.758</cp:lastPrinted>
  <dcterms:created xsi:type="dcterms:W3CDTF">2024-09-22T12:51:45Z</dcterms:created>
  <dcterms:modified xsi:type="dcterms:W3CDTF">2024-09-22T12:51:47Z</dcterms:modified>
</cp:coreProperties>
</file>