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4B8B00-6AA6-42E2-B82E-9F1341F565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F96A15-0016-4076-8110-B27E8A0D16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CE4C1F-8E0A-4FEF-BF21-6C22506F33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45B3CA-DA4A-407E-B75B-813A958AC9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2D45F5-5668-46DD-9139-51B1A6F795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72B35B-0364-4B98-9A77-8E597913AF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4A9695-D16D-4BA9-87C3-78154A0FD5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4B2DBF-74AD-49B5-A338-1A238DCF65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9F78F6-51C0-4927-BBC9-E22CA73D7E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6E58B3-A709-4FB2-B6FB-40B009DE5A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C3AD51-873F-4D63-AFAA-47178C860C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2700114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《教师心理健康讲座》ppt课件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教师心理健康概述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教师心理健康问题及影响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教师心理健康的维护与促进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案例分享与启示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结语</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教师心理健康概述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教师心理健康的定义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教师心理健康是指教师在教育工作中表现出来的心理状态和心理素质，包括情绪稳定性、积极心态、自我认知、人际交往等方面。</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教师心理健康是教师专业发展的重要组成部分，对教育教学质量和学生成长具有重要影响。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教师心理健康直接影响教师的教学态度和教学方法，进而影响学生的学习效果。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提高教育教学质量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促进教师专业成长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保障教师身心健康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教师心理健康有助于教师更好地应对工作压力和挑战，提高自身专业素养和教育教学能力。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教师心理健康有助于教师调节情绪、减轻压力，保持身心健康，提高生活质量。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教师心理健康的重要性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教师心理健康的现状与挑战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现状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当前教师面临的工作压力、职业倦怠等问题日益突出，教师心理健康状况不容乐观。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挑战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教师职业的特殊性使得教师在工作中需要应对各种复杂情境和问题，如学生管理、教学创新等，对教师的心理素质提出了更高的要求。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应对策略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学校和社会应该重视教师心理健康问题，提供必要的支持和帮助，同时教师自身也需要积极调整心态，提高心理素质。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教师心理健康问题及影响</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职业倦怠</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工作压力过大</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情绪问题</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人际关系困扰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教师常见的心理问题</a:t>
              </a:r>
            </a:p>
          </p:txBody>
        </p:sp>
      </p:grpSp>
      <p:pic>
        <p:nvPicPr>
          <p:cNvPr id="28" name="Picture 28"/>
          <p:cNvPicPr>
            <a:picLocks noChangeAspect="1"/>
          </p:cNvPicPr>
          <p:nvPr/>
        </p:nvPicPr>
        <p:blipFill>
          <a:blip r:embed="rId2"/>
          <a:srcRect t="14748" b="1474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390" r="239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9907" r="9907"/>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98" r="1659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长时间高强度工作，导致教师对工作失去热情和动力。</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由于工作负荷过重，使教师长期处于紧张状态。</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如焦虑、抑郁等，影响教师的情绪稳定。</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与同事、学生、家长之间的沟通障碍。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86" r="1878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97" r="1699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90" r="1879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教师心理问题对个人和职业的影响</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心理问题可能导致教师身体不适，如失眠、头痛等。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对工作的热情和投入度降低，甚至产生离职的想法。</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影响教师的家庭、社交和其他非工作领域的生活。</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由于缺乏精力和热情，教师可能错过职业提升的机会。</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身心健康受损</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工作满意度下降</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生活质量下降</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职业发展受阻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6537" r="1653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教师的心理状态直接影响其教学水平的发挥。</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教学质量下降</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教师的情绪和行为可能影响到学生的心理健康。</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学生心理健康受损</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课堂气氛可能变得紧张或压抑，影响学生的学习积极性。</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学习氛围受影响</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在师生关系中，学生可能学到负面情绪和行为模式。</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学生社会性发展受阻</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教师心理问题对学生和教学质量的影响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教师心理健康的维护与促进</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培养积极心态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面对困难和挫折时，保持乐观和积极的态度，寻找解决问题的方法。</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提升应对压力的能力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学会有效管理压力，通过放松技巧、运动等方式缓解压力。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增强自我认知</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了解自己的情绪、需求和价值观，以便更好地应对工作中的挑战。</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提升教师心理素质的策略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https://d.book118.com/538027001140006026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2024-09-04T11:17:05.914</cp:lastPrinted>
  <dcterms:created xsi:type="dcterms:W3CDTF">2024-09-04T03:17:05Z</dcterms:created>
  <dcterms:modified xsi:type="dcterms:W3CDTF">2024-09-04T03:17:08Z</dcterms:modified>
</cp:coreProperties>
</file>