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A501E3-35A0-4031-851C-4EE859958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EF6108-CE37-4D3F-BB76-9A3AB472F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427E90-A0CF-46DC-99A5-426548477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EBDD07-0A2C-480C-8DDA-30A83E575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294B2C-D689-43CD-85DD-E8CAED92C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537929-A0D5-4A58-B074-EDF356C8F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126D8C4-4250-45D1-BC4C-01119F83F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1C6B9F-A71E-40C6-BDB7-068DE7B2C6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35FB36-1BC0-4FBD-8CB6-C06EB6C55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0FA8DC-3A9E-4C36-A1C8-2D8E87133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A99E53-D481-4DCD-8E4D-8422C1D1C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2705700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重症监护室品管圈如何降低噪声对病人影响课件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重症监护室噪声现状及影响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品管圈在降低噪声中应用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具体措施与方法探讨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重症监护室噪声现状及影响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医疗设备噪声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人员活动噪声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环境噪声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噪声来源与特点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呼吸机、监护仪、输液泵等设备运行时产生的声音。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医护人员交流、走动，以及病人或家属的呼唤等。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持续时间长、音量大、频率高，易对病人和医护人员造成干扰。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建筑设施老化、空调系统运行、门窗开关等产生的声音。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康复影响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560" b="356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731" b="6731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750" b="1875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噪声对病人影响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导致病人血压升高、心率加快、呼吸急促等生理反应。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使病人产生烦躁、焦虑、失眠等不良情绪，影响治疗效果。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干扰病人休息和睡眠，延缓康复进程，增加并发症风险。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长时间处于噪声环境中，医护人员容易出现疲劳、注意力不集中等问题，降低工作效率。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听力损伤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58" r="174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噪声会引起医护人员的烦躁、焦虑等负面情绪，长期积累可能导致心理健康问题。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长期暴露于高强度噪声中，医护人员可能出现听力下降或耳鸣等听力损伤症状。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噪声对医护人员影响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品管圈在降低噪声中应用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https://d.book118.com/538027057006006047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2024-09-28T03:18:57.300</cp:lastPrinted>
  <dcterms:created xsi:type="dcterms:W3CDTF">2024-09-27T19:18:57Z</dcterms:created>
  <dcterms:modified xsi:type="dcterms:W3CDTF">2024-09-27T19:18:59Z</dcterms:modified>
</cp:coreProperties>
</file>