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65290A1-5E4B-48A3-9E2B-D4637A33864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9BE4A-64B9-4EB3-B191-B44FD9AA5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E4F0C-917A-40F6-AECE-D293C9063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8F1E4-8E82-4DB0-B927-E7302FDDA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372DA-BB09-40B4-AFED-D3F8F1293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77DF92-00AC-488E-8A5E-4FD5671D4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AD31F3-2543-4398-BCEA-59C1E97B1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721960-81A0-4204-8ECD-9DEC7AC8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A9B73-ABCE-48C4-A76E-3801DE6B7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D8ECE-1570-42AB-AB1A-8DB1D213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3D156-8485-4DC9-ADE6-113FFE9D7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A18E5-8290-4645-8032-581970636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164EF12-99A9-4282-A597-4200AFE5C36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81DE298-6B56-4C5C-8C86-AABAACE60ED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2713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学生如何提高情商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学生如何提高情商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如何培养学生的情商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培养情商的实际案例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情商对学生的影响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提高情商的策略与技巧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学生如何提高情商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什么是情商？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学会情绪管理的重要性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理解他人情感的能力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有效沟通是情商的核心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实现个人目标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取得更好成绩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有效应对压力来源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保持内心平静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为什么学生需要提高情商？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如何评估学生的情商？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通过情商测试可以了解学生在情感认知、人际关系、自我管理等方面的表现，为提高情商提供指导和帮助。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情商与学业表现的关系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情商高低影响学生学习表现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密切关联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情商提升激励学生更努力学习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学习动机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情商高的学生学习更有效率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情商的提高带来学习成绩的提升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成绩提升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如何培养学生的情商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培养情商的重要性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重要的心理健康基础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重视情商训练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培养情商可以使学生更加成熟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心智成熟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情商可以帮助应对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挑战与困难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培养情商的方法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学生可以通过培养自我认知能力，了解自己的情绪和需求，从而提高情绪管理能力。此外，培养社交技巧也是重要的，如有效沟通、倾听能力、解决冲突的能力等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实践情商的重要性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通过实践才能掌握技能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实践关乎技能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提供模拟社交场景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家庭提供社交机会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家庭亲子交流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合作项目锻炼情商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培养情商的长期益处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长期培养情商可以使学生在未来的职业生涯中获得更多成功和幸福。拥有良好的情商可以让学生更好地适应社会环境，取得更好的职业成就。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培养情商有助于人际关系的建立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社交技巧提升社交效果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情商对工作表现有积极影响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情商高的人更受欢迎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情商高的人生活更幸福满足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处理问题更得心应手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情商培养的多方面益处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情商有利于心理健康的发展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学会情绪管理对心理有益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培养情商的实际案例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情商课程介绍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学会控制自己的情绪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学会与他人有效沟通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培养团队精神和合作能力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学生社团活动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结识各种背景的人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提升社交能力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在团队中学会协作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拓展人脉关系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列出提升情商的具体方法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跟踪进度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定期检查计划执行情况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根据情况调整提升策略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个人成长计划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明确情商提升目标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家庭支持和教育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家庭是培养学生情商的重要环境，家长可以通过支持和教育帮助孩子提高情商。家庭可以注重培养孩子的情绪管理能力，教导孩子面对困难和挑战时如何应对。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https://d.book118.com/538027130011006050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学生如何提高情商</vt:lpstr>
      <vt:lpstr>目录</vt:lpstr>
      <vt:lpstr>第1章 学生如何提高情商</vt:lpstr>
      <vt:lpstr>什么是情商？</vt:lpstr>
      <vt:lpstr>为什么学生需要提高情商？</vt:lpstr>
      <vt:lpstr> </vt:lpstr>
      <vt:lpstr>情商与学业表现的关系</vt:lpstr>
      <vt:lpstr>第2章 如何培养学生的情商</vt:lpstr>
      <vt:lpstr>培养情商的重要性</vt:lpstr>
      <vt:lpstr> </vt:lpstr>
      <vt:lpstr>实践情商的重要性</vt:lpstr>
      <vt:lpstr>培养情商的长期益处</vt:lpstr>
      <vt:lpstr>情商培养的多方面益处</vt:lpstr>
      <vt:lpstr>第3章 培养情商的实际案例</vt:lpstr>
      <vt:lpstr>情商课程介绍</vt:lpstr>
      <vt:lpstr>学生社团活动</vt:lpstr>
      <vt:lpstr>个人成长计划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2024-09-29T15:00:11.579</cp:lastPrinted>
  <dcterms:created xsi:type="dcterms:W3CDTF">2024-09-29T07:00:11Z</dcterms:created>
  <dcterms:modified xsi:type="dcterms:W3CDTF">2024-09-29T07:00:13Z</dcterms:modified>
</cp:coreProperties>
</file>