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1DD68-D402-4728-884C-DB56D7470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957F9-B84F-45C4-8F54-BD6BC14BE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4CF67-C097-43EA-BDC2-4EAFFC0D2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CCB194-BD53-4EC8-84FA-53E392AE5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BC3037-C69E-44A1-ACB9-E1E4C1363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839E4C-5C1D-4695-9489-760D76163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C99CC0-66B8-4552-BD63-70BBDF43F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7E8A12-2206-4D9B-B42E-CCE5A4AD6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AA3C33-4EEA-4C22-B3C6-4C827ED37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D6A2F-D0ED-4644-957F-42454F82D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57A67-0C45-48D6-A44D-EDC2CBB2A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3102613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微生物组在WI治疗中的潜力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微生物组与WI治疗概述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微生物组与WI发病机制关系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微生物组在WI诊断中应用价值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基于微生物组调节改善WI治疗效果探讨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临床试验和案例分享：成功应用微生物组治疗WI实例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总结与展望：挖掘微生物组在WI治疗中更大潜力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微生物组与WI治疗概述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微生物组是指生活在人体或其他生物体内外的微生物群落总和。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这些微生物包括细菌、真菌、病毒等，它们与宿主之间存在共生关系。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微生物组在宿主代谢、免疫、消化等方面发挥着重要作用。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微生物组定义及功能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0958" r="30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WI治疗包括药物治疗、物理治疗等多种手段。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WI（Whitening Integration）治疗是一种针对皮肤色素沉着的综合治疗方法。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它通过抑制黑色素形成、加速黑色素代谢等途径来改善肤色。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WI治疗简介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微生物组参与皮肤色素沉着过程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皮肤表面的微生物群落与皮肤细胞相互作用，影响黑色素的形成和代谢。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微生物组可作为WI治疗的靶点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通过调节皮肤微生物组，有望改善皮肤色素沉着，提高WI治疗效果。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微生物组在WI治疗中的潜在应用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利用益生菌、益生元等调节皮肤微生物组，为WI治疗提供新的思路和方法。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微生物组在WI治疗中重要性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微生物组与WI发病机制关系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微生物多样性减少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WI患者体内微生物多样性通常较低，可能导致病原体定殖和感染风险增加。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菌群结构改变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与健康个体相比，WI患者的微生物组结构发生显著变化，特定病原菌数量增加。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微生物代谢物变化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微生物组失衡可能导致代谢物谱发生改变，影响宿主免疫和代谢功能。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微生物组失衡与WI发病关联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932" r="1993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潜在致病菌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某些特定菌群在WI发病过程中起关键作用，如大肠杆菌、金黄色葡萄球菌等。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益生菌作用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益生菌可通过调节肠道微生物平衡、增强免疫等方式对WI产生积极影响。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菌群互作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微生物之间存在复杂的相互作用，可能共同影响WI的发病和进程。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特定菌群对WI影响研究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肠道微生物可刺激免疫系统发育和成熟，调节免疫细胞功能和炎症反应。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肠道微生物与免疫系统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肠道微生物可通过神经递质、代谢产物等途径与神经系统进行交互，影响大脑功能和行为。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肠道微生物与神经系统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微生物组在肠-脑轴中扮演重要角色，可能通过调节免疫、神经信号等途径影响WI的发病和症状。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微生物组在肠-脑轴中的作用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肠道-免疫-神经系统交互作用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微生物组在WI诊断中应用价值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通过对细菌16S rRNA基因进行测序，可以鉴定出样品中的细菌种类和数量，进而分析微生物组的组成和结构。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16S rRNA基因测序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宏基因组测序是对整个微生物群落的基因进行测序，可以获得更全面的微生物组信息，包括细菌、真菌、病毒等。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宏基因组测序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通过检测微生物组代谢产物的种类和数量，可以了解微生物组的代谢活动和功能，为WI诊断提供新的思路。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代谢组学技术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微生物组检测方法及技术进展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491" b="104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基于微生物组特征诊断WI策略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微生物组标志物筛选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通过对微生物组数据的深入挖掘，筛选出与WI相关的微生物组标志物，为WI诊断提供新的指标。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微生物组功能预测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基于微生物组数据，利用生物信息学方法预测微生物组的功能，进而分析其与WI的关系，为WI诊断提供新的依据。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个性化诊断模型构建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结合患者的临床信息和微生物组数据，构建个性化的WI诊断模型，提高诊断的准确性和敏感性。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https://d.book118.com/538031026131006032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2024-09-10T12:05:59.164</cp:lastPrinted>
  <dcterms:created xsi:type="dcterms:W3CDTF">2024-09-10T04:05:59Z</dcterms:created>
  <dcterms:modified xsi:type="dcterms:W3CDTF">2024-09-10T04:06:01Z</dcterms:modified>
</cp:coreProperties>
</file>