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C998D-309E-4DCE-BC01-B4807DC8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7B17B-8AA5-4D3A-9C24-EA14CAFA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BFB77-F065-425C-A514-2452F140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C048F-2CD5-456C-8742-0466C03C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11B4F-F2A0-4756-BECB-33D0168F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0DF72-0F16-4113-8D92-8F74B4B0B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E0163-A1E2-4B64-BE07-4BC4B8D10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02C78-DCCB-4AAA-A1A5-5D4D8A7A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262B5-3C0A-4D11-A76E-CA06ED096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E6E21-E8AE-48C8-9E59-80AAD728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EAF64-8CBE-459C-AFA9-D436D372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201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网络公司治安综合治理工作总结报告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网络公司治安现状分析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治安综合治理措施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治理成效评估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75" r="29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随着互联网技术的快速发展，网络公司数量不断增加，网络安全问题也日益突出。为了维护网络安全，保障公民合法权益，网络公司治安综合治理工作显得尤为重要。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近年来，国家相继出台了一系列法律法规，对网络公司的安全保障义务提出了明确要求。同时，各级政府也加大了对网络公司的监管力度，推动网络公司履行安全保障义务。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57" r="208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提出针对性的建议和措施，为政府和相关机构加强网络公司治安综合治理提供参考。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通过对网络公司治安综合治理工作的总结，分析当前网络公司面临的安全问题及其产生原因。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本报告主要针对网络公司的安全保障工作进行总结和分析，包括但不限于网络安全、数据保护、用户权益保障等方面。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本报告所涉及的网络公司主要包括互联网平台、社交媒体、搜索引擎等各类提供在线服务的互联网企业。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网络公司治安现状分析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利用网络平台进行诈骗活动，如虚假广告、钓鱼网站等。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250" b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网络色情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网络暴力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传播色情内容，严重危害青少年身心健康。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网络攻击和言论暴力，影响个人和社会安全。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网络犯罪情况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恶意攻击和入侵网络公司系统，窃取用户数据和商业机密。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黑客攻击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传播病毒和木马程序，破坏网络设备和数据安全。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病毒和木马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伪装成正规网站，诱导用户输入个人信息，导致账号被盗用。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网络公司未能有效保护用户个人信息，导致数据泄露事件频发。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网络公司滥用用户数据，进行非法营销和商业行为。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滥用用户数据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网络公司缺乏透明度，用户无法了解自己的个人信息被如何使用。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缺乏透明度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用户隐私保护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治安综合治理措施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88" r="284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23" r="27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针对网络公司的特性，制定和完善了一系列法律法规，明确了网络公司的责任和义务，为网络公司的健康发展提供了法律保障。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对于违反法律法规的网络公司，依法进行处罚，坚决维护网络空间的秩序和安全。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44" b="70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倡导网络公司自觉遵守法律法规，加强内部管理，建立完善的自律机制，提高企业的自我约束力。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加强对网络公司的监管力度，建立完善的监管机制，定期对网络公司进行检查和评估，确保其合法合规运营。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企业自律与监管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行业监管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企业自律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https://d.book118.com/538032015022006037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2024-09-16T20:32:54.801</cp:lastPrinted>
  <dcterms:created xsi:type="dcterms:W3CDTF">2024-09-16T12:32:54Z</dcterms:created>
  <dcterms:modified xsi:type="dcterms:W3CDTF">2024-09-16T12:32:56Z</dcterms:modified>
</cp:coreProperties>
</file>