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4D0A4-AB83-493E-8970-DB52F71E9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87B6B-AB38-4B8F-9830-12D4ABB35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2DB4F-1BBB-4DD9-9EC6-7D5D0FA90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18A8F-E5DB-4A1C-B876-93AE79525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B3A5CF-6A5C-41A0-8675-BC5795381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3B14C4-1D0F-4944-A4AA-9BCC64E12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036E7F-42D5-4CAD-A184-13BCA58B7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DBF94-9CE6-4E2E-B605-A293D01DC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745D5-21A8-4CDE-9108-D294BD410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64EA4-3718-4DDD-8798-5F1D8A7B5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A04B9-4F50-4F64-914B-501342B3D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3213603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高血压患者如何保护耳朵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高血压对耳朵的影响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保护耳朵措施一：控制血压稳定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保护耳朵措施二：避免噪音污染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保护耳朵措施三：注意耳部清洁与护理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保护耳朵措施四：积极应对并发症和风险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高血压对耳朵的影响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高血压患者可能会出现耳鸣、听力下降等耳部症状，甚至可能导致突发性耳聋等严重后果。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耳朵症状与高血压的关联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耳朵症状如耳鸣、听力下降等可能是高血压的并发症或表现之一，因此高血压患者需密切关注耳部健康。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高血压与耳朵健康关系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耳朵由外耳、中耳和内耳三部分组成，其中外耳包括耳廓和外耳道，中耳包括鼓膜和听小骨等结构，内耳则包括耳蜗和前庭等部分。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耳朵结构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朵的主要功能是听觉和平衡。外耳负责收集声音并引导至鼓膜，中耳通过听小骨的振动将声音放大并传递至内耳，内耳则将声音转化为神经信号传递至大脑进行识别。同时，内耳的前庭部分还负责维持身体平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耳朵功能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耳朵结构及功能简介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高血压对耳朵的影响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03" r="313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高血压可能导致内耳血管收缩，减少听觉细胞供血，使其受损或死亡，从而影响听力。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听觉细胞受损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高血压可能引起耳蜗内环境紊乱，导致耳蜗功能减退，进而出现听力下降。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耳蜗功能减退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听力损失风险增加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高血压可能导致血管壁压力增大，引发血管性耳鸣，表现为与心跳一致的搏动性耳鸣。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高血压可能导致内耳缺血，引发神经性耳鸣，表现为高调、持续性的蝉鸣音。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耳鸣现象加重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内耳缺血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血管性耳鸣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咽鼓管功能障碍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高血压可能导致咽鼓管功能障碍，使中耳腔与外界压力失衡，引起耳闷、耳胀等症状。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鼓膜内陷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高血压可能导致鼓膜内陷，使鼓膜振动减弱，影响听力，同时可能伴有耳痛、耳鸣等症状。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耳内压力变化导致不适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保护耳朵措施一：控制血压稳定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减少盐的摄入量，每日食盐摄入量不超过6克，以降低血压并减轻对耳朵的压力。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减少高脂肪食物的摄入，特别是饱和脂肪和反式脂肪，以降低动脉硬化和高血压的风险。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多食用富含钾、镁、钙等微量元素的食物，如海带、紫菜、芹菜、菠菜、花生等，有助于血压的控制。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515" r="27515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低盐饮食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控制脂肪摄入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增加钾、镁、钙的摄入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合理饮食与营养搭配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如步行、慢跑、游泳、太极拳等，每周进行至少150分钟的中等强度有氧运动，有助于降低血压、改善心血管健康。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958" r="3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适量进行力量训练，如举重、俯卧撑等，可增强肌肉力量，提高身体的代谢水平，有利于血压的控制。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583" r="22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进行瑜伽、普拉提等伸展运动，可缓解身体紧张，改善血液循环，对耳朵健康有益。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伸展运动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适当运动降低血压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高血压患者需遵医嘱按时服用降压药物，以保持血压在正常水平，减少血压波动对耳朵的损害。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50" r="13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定期到医院进行随访，监测血压变化，及时调整治疗方案，确保血压得到有效控制。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部分降压药物可能会引起耳鸣、听力下降等副作用，如有不适应立即就医咨询。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遵医嘱按时服药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https://d.book118.com/538032136036006023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2024-08-29T17:31:14.327</cp:lastPrinted>
  <dcterms:created xsi:type="dcterms:W3CDTF">2024-08-29T09:31:14Z</dcterms:created>
  <dcterms:modified xsi:type="dcterms:W3CDTF">2024-08-29T09:31:16Z</dcterms:modified>
</cp:coreProperties>
</file>